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9"/>
  </p:notesMasterIdLst>
  <p:sldIdLst>
    <p:sldId id="256" r:id="rId2"/>
    <p:sldId id="270" r:id="rId3"/>
    <p:sldId id="257" r:id="rId4"/>
    <p:sldId id="286" r:id="rId5"/>
    <p:sldId id="295" r:id="rId6"/>
    <p:sldId id="288" r:id="rId7"/>
    <p:sldId id="258" r:id="rId8"/>
    <p:sldId id="271" r:id="rId9"/>
    <p:sldId id="285" r:id="rId10"/>
    <p:sldId id="289" r:id="rId11"/>
    <p:sldId id="290" r:id="rId12"/>
    <p:sldId id="287" r:id="rId13"/>
    <p:sldId id="291" r:id="rId14"/>
    <p:sldId id="297" r:id="rId15"/>
    <p:sldId id="298" r:id="rId16"/>
    <p:sldId id="299" r:id="rId17"/>
    <p:sldId id="262" r:id="rId18"/>
    <p:sldId id="292" r:id="rId19"/>
    <p:sldId id="293" r:id="rId20"/>
    <p:sldId id="294" r:id="rId21"/>
    <p:sldId id="296" r:id="rId22"/>
    <p:sldId id="300" r:id="rId23"/>
    <p:sldId id="284" r:id="rId24"/>
    <p:sldId id="267" r:id="rId25"/>
    <p:sldId id="260" r:id="rId26"/>
    <p:sldId id="261" r:id="rId27"/>
    <p:sldId id="264" r:id="rId28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196"/>
    <p:restoredTop sz="94658"/>
  </p:normalViewPr>
  <p:slideViewPr>
    <p:cSldViewPr snapToGrid="0" snapToObjects="1">
      <p:cViewPr varScale="1">
        <p:scale>
          <a:sx n="133" d="100"/>
          <a:sy n="133" d="100"/>
        </p:scale>
        <p:origin x="99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20:02:25.1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4079 1004 24575,'0'-12'0,"0"-3"0,-1-11 0,0-7 0,-3-14 0,-3-11 0,-5-10 0,-3 0 0,0 8 0,2 10 0,1 9 0,-2 8 0,-2 4 0,1 6 0,-1 6 0,2 3 0,-2 2 0,-6-3 0,-7-1 0,-5-3 0,-3-1 0,0 0 0,1 2 0,1 3 0,3 3 0,1 2 0,0 0 0,1 1 0,4 1 0,5 2 0,7 1 0,2 1 0,0 0 0,-5-1 0,-5-3 0,-8-1 0,-9-2 0,-8-2 0,-4 1 0,1 1 0,9 3 0,7 2 0,1 2 0,-1 2 0,-9-2 0,-13 0 0,-8-1 0,-10-2 0,-9 1 0,-8-1 0,1 0 0,1 0 0,2 1 0,4 1 0,-3 1 0,1 2 0,-6 1 0,-9 2 0,46 0 0,-1 1 0,-3 1 0,-1 1 0,-3 1 0,0 1 0,-1 2 0,0 2 0,1 1 0,1 1 0,4 2 0,0 2 0,4 1 0,0 2 0,4 1 0,2 0 0,-39 25 0,9 3 0,6 4 0,3 3 0,-1 7 0,0 3 0,2 4 0,5-1 0,8-3 0,3 3 0,3 4 0,-2 9 0,5-2 0,8-5 0,6-5 0,6-5 0,2 2 0,1 7 0,1 4 0,2 6 0,3 5 0,6 11 0,6-46 0,1 1 0,1 3 0,0 0 0,1 2 0,1 0 0,0 0 0,1 2 0,2 4 0,1 2 0,3 3 0,2 1 0,4 1 0,2 1 0,3 0 0,2-1 0,0-6 0,0-1 0,0-5 0,1-1 0,-1-2 0,1-1 0,1-1 0,1 0 0,3 6 0,3 0 0,4 4 0,3-1 0,6 2 0,2-1 0,3 2 0,3-2 0,2 1 0,2-1 0,-1-2 0,2-2 0,2 0 0,1-1 0,0-1 0,2-3 0,-2-1 0,1-2 0,-5-5 0,-2-1 0,-6-6 0,0-1 0,-3-2 0,0-1 0,-2-3 0,1 0 0,8 3 0,2 1 0,6 1 0,3 0 0,-2 0 0,1-1 0,-1 0 0,-2 1 0,-4-1 0,-1 0 0,-2 2 0,-1 0 0,3 0 0,-1 1 0,-1-1 0,-2-1 0,-2-2 0,-2-1 0,-2 0 0,-2 0 0,-2-2 0,-2 1 0,33 33 0,-8-5 0,-10-6 0,0 5 0,-2 6 0,4 7 0,1 1 0,-4-4 0,-9-11 0,-6-10 0,-4-7 0,-1-1 0,0 1 0,-1 0 0,-4-3 0,-4-6 0,-4-5 0,-6-4 0,-2 0 0,-1 4 0,2 7 0,6 14 0,4 11 0,2 6 0,1-3 0,-4-7 0,-3-3 0,-2 4 0,-2 16 0,-2 9 0,0 8 0,-5-2 0,-1-2 0,-3 0 0,1-1 0,0-6 0,2-10 0,-1-15 0,1-6 0,1-6 0,0-4 0,1-4 0,-2-12 0,0-7 0,-2-10 0,4-7 0,6-15 0,10-21 0,7-19 0,12-32 0,-15 27 0,4-4 0,9-21 0,4-6-431,-6 17 1,4-3 0,1 0 430,7-6 0,2 0 0,2 0 0,-11 21 0,1-1 0,1 2 0,1 0 0,13-14 0,2 2 0,1 2 0,-2 4 0,1 1 0,-1 3-144,-3 4 1,-1 2-1,0 2 144,-4 5 0,-1 1 0,0 2 0,18-16 0,-1 3 0,-6 7 0,-2 2 0,-5 4 0,-1 2 0,-5 4 0,-2 2 0,-5 5 0,0 2 1262,38-24-1262,-37 28 0,1 1 230,4-1 0,1 0-230,6-2 0,2-1 0,3-2 0,0-1 0,2-1 0,0-2 0,1-2 0,0 0 0,-5 0 0,-1 1 0,-2 1 0,-2 1 0,-3-1 0,0 0 0,0-5 0,0-3 0,11-12 0,1-4 0,-16 13 0,2-3 0,0 0-172,3-6 0,0-1 1,-1 0 171,-1-1 0,-2-1 0,-1 0 0,-5 2 0,0-1 0,-2 0 0,-1-3 0,-1-1 0,0-1 0,0-3 0,0-2 0,-1 0 0,1-1 0,-1-1 0,-1-1 0,0-2 0,-1-1 0,-1 1 0,-3 1 0,0 0 0,-2 0 0,-1 1 0,-1-1 0,-2 0 0,-1-2 0,-1 0 0,-2-1 0,-2 1 0,-1 0 0,-3-1 0,-1 2 0,-2-1 0,-2 1 0,-1 2 0,-3 1 0,0 2 0,-1-27 0,-2 2-54,-3 3 1,-3 2 53,-2 4 0,-3 2 0,-2 3 0,-4 2 0,-1 5 0,-2 3 0,-2 8 0,-2 3 0,0 5 0,-1 2 256,-2 1 0,-3 0-256,-4-2 0,-2 0 55,-5 2 0,-2 2-55,-5-1 0,-2 2 0,2 7 0,-2 4 0,3 6 0,-1 2 0,2 5 0,0 1 0,-45-17 0,2 4 0,-3 5 0,1 5 0,4 6 0,-5 2 0,-4 3 0,46 7 0,-1 1 0,-2 0 0,-1 1 0,0 1 0,1 1 0,-1 1 0,0 1 0,1 1 0,2 0 0,-43 0 0,18 1 0,15 0 0,6 2 0,-2 1 0,-10 3 0,-14 2 0,-6-1 0,-2 2 0,8 0 0,10 1 0,9 0 0,11 0 0,5 1 0,3 1 0,-3 2 0,2 2 0,-6 6 0,-4 3 0,-6 6 0,-1 0 0,6 0 0,11-1 0,8-2 0,6-2 0,3-2 0,-2 2 0,-1 1 0,-1 3 0,-2 3 0,-3 2 0,-3 3 0,2-1 0,1-1 0,8-5 0,6-6 0,2-2 0,4-7 0,-2 5 0,0 3 0,0 3 0,1 2 0,3-6 0,1-4 0,1-1 0,-1 0 0,0 1 0,0-1 0,2-1 0,0 0 0,2-1 0,2-4 0,3-4 0,1-4 0,1-3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20:03:22.9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 24575,'-1'15'0,"-1"7"0,-3 15 0,-1 12 0,1 4 0,1-5 0,2-11 0,1-10 0,0-7 0,0-5 0,0-2 0,1-3 0,0-2 0,0 0 0,2-1 0,3 0 0,10 2 0,15 0 0,19 0 0,17-1 0,2-2 0,-5-2 0,-18-2 0,-19-1 0,-10-1 0,-7-3 0,1-3 0,2-5 0,2-9 0,1-6 0,2-8 0,-2 0 0,-4 3 0,-4 4 0,-4 9 0,-2 5 0,-1 3 0,-1 1 0,0-2 0,-1-2 0,0-1 0,0 1 0,-2 0 0,-1 0 0,-3 2 0,-2 0 0,-2 3 0,-2 3 0,-5 2 0,-5 2 0,-6 0 0,-4 0 0,0-1 0,4 0 0,8 1 0,5 1 0,5 0 0,0 0 0,-3 0 0,-4 0 0,1 0 0,4-1 0,7 1 0,5-1 0,3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20:03:25.3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0 24575,'-5'17'0,"-2"12"0,-4 22 0,0 22 0,1 9 0,3 1 0,3-15 0,3-21 0,1-22 0,29-17 0,30-9 0,37-6 0,-43 3 0,-1 0 0,27-1 0,-25-7 0,-30-4 0,-8-4 0,-6-4 0,-5 2 0,-3-1 0,-2-2 0,-3-4 0,-3-3 0,-2 0 0,0 3 0,1 4 0,2 6 0,-1 1 0,3 5 0,-3 2 0,-4 0 0,-6-2 0,-7-2 0,-6 1 0,-7 1 0,-6 3 0,0 2 0,6 4 0,8 2 0,6 1 0,2 1 0,3 0 0,6-1 0,10-1 0,1 1 0,4-1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20:03:29.6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 24575,'-2'10'0,"0"4"0,0 11 0,0 6 0,1 6 0,-1 5 0,2 1 0,-1 1 0,2-6 0,-1-5 0,1-9 0,0-4 0,0-7 0,0-4 0,4-6 0,11-1 0,16-2 0,11-1 0,-3 0 0,-13 0 0,-12 0 0,-7 1 0,3 0 0,5 0 0,-1 0 0,-2 0 0,-5 0 0,-3-1 0,2 0 0,1-1 0,0 1 0,0-1 0,1 2 0,1 0 0,0-1 0,-3 0 0,-3 0 0,-1 0 0,0-1 0,3-9 0,1-10 0,1-11 0,1-11 0,-4 0 0,-2 2 0,-1 9 0,-2 10 0,-1 7 0,1 5 0,-1 2 0,1 0 0,-1-2 0,-1-2 0,-2 0 0,-3 0 0,0 2 0,-2 4 0,-7 3 0,-10 1 0,-15 1 0,-5 0 0,6-1 0,11 1 0,13 1 0,4-1 0,-1 1 0,-4 0 0,2 0 0,4 0 0,7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20:03:31.8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1 24575,'-5'18'0,"-1"7"0,-3 15 0,0 15 0,2 6 0,2-2 0,3-11 0,1-15 0,1-10 0,2-11 0,5-7 0,10-7 0,14 0 0,10-2 0,3 0 0,-7 1 0,-2 2 0,12 4 0,11 0 0,4 1 0,-14-1 0,-21-9 0,-10-13 0,-5-13 0,4-17 0,-2-7 0,-3 1 0,-5 6 0,-5 14 0,-3 13 0,-9 13 0,-14 6 0,-6 3 0,-13-1 0,1 0 0,6 0 0,4 1 0,15 0 0,3 0 0,3 0 0,-2 0 0,1 0 0,0 0 0,2 0 0,2 0 0,3 0 0,3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20:03:34.5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77 24575,'-3'27'0,"0"2"0,0 17 0,1 3 0,1 0 0,0-8 0,1-18 0,4-11 0,15-7 0,35-4 0,39-1 0,-37 1 0,0-1 0,42 1 0,-35 0 0,-37 0 0,-15-1 0,-2-1 0,-1 0 0,0-1 0,-2-2 0,-1-1 0,0-5 0,2-6 0,3-9 0,1-5 0,-1-3 0,-2 0 0,-5 1 0,-1-2 0,-1 2 0,-1 2 0,-1 5 0,-2 9 0,-5 3 0,-10 7 0,-13 2 0,-12 0 0,-8 0 0,0 2 0,0 2 0,2-1 0,4 1 0,6 0 0,15 0 0,9 0 0,5 0 0,0 1 0,-1 0 0,1 0 0,-3 0 0,-7 0 0,-4-2 0,6 1 0,6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20:03:38.8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25 24575,'-6'24'0,"2"3"0,0 7 0,2 5 0,0-3 0,1-2 0,2-5 0,1-5 0,2-3 0,0-3 0,2-6 0,14-5 0,33-2 0,37-3 0,-37-1 0,1-1 0,41 0 0,-36-1 0,-34-5 0,-16-6 0,-4-11 0,4-19 0,3-16 0,0-8 0,-4 9 0,-5 19 0,-4 19 0,-7 11 0,-15 4 0,-13 4 0,-14-1 0,-5 1 0,7 0 0,10 0 0,12 0 0,11 0 0,5 0 0,1 0 0,1 0 0,2 0 0,-2 0 0,-5 0 0,-6 0 0,-2 0 0,4-1 0,7 0 0,7 1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20:03:42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73 24575,'-9'20'0,"-2"4"0,-3 12 0,1 8 0,1-1 0,4-2 0,2-12 0,3-11 0,2-7 0,0-6 0,2-2 0,1-2 0,4-1 0,10 0 0,7 0 0,2 0 0,-2 0 0,-6 0 0,-5 0 0,-2 0 0,-1 0 0,-2 0 0,2 0 0,1 0 0,2 0 0,0-1 0,-2 0 0,-3 1 0,-2 0 0,0 0 0,5 0 0,3 0 0,2 0 0,-2 0 0,-4 0 0,-2 0 0,-2 0 0,1 0 0,3 0 0,0 0 0,0 0 0,-1 0 0,-5-1 0,1-4 0,0-3 0,2-7 0,1-4 0,-1-5 0,-1-2 0,-2-3 0,0 1 0,0 0 0,-1 5 0,-2 4 0,1 2 0,-1 3 0,0-1 0,-1 2 0,0-1 0,-1 2 0,-3 4 0,-9 1 0,-11 3 0,-10-1 0,-4 0 0,4 1 0,2 2 0,1 1 0,-1 1 0,-1 0 0,8 0 0,12 1 0,7-1 0,6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20:03:44.9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1 24575,'-7'17'0,"-2"9"0,-2 7 0,2 5 0,3-1 0,3 0 0,0 0 0,2-4 0,0-5 0,0-4 0,1-2 0,0-5 0,0-4 0,2-6 0,7-4 0,11-2 0,21-1 0,22 1 0,10 0 0,1 0 0,-22-1 0,-20 0 0,-15-2 0,-8-1 0,2-3 0,1-3 0,0-2 0,-3 1 0,-3 1 0,-4-2 0,0 1 0,-1-2 0,1-1 0,-1-2 0,1-2 0,-1-2 0,-1 0 0,0 0 0,1 3 0,-1 3 0,-1 2 0,0 4 0,1 1 0,-2 2 0,-2-3 0,-4-2 0,-4-6 0,-4-4 0,-1 1 0,2 3 0,2 6 0,5 6 0,-1 2 0,-5 1 0,-10 0 0,-6-1 0,-3 0 0,7 0 0,7-1 0,7 0 0,4 1 0,1 0 0,0 1 0,-1 0 0,-1 0 0,1-1 0,4 1 0,1-1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20:03:53.3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74 24575,'-1'18'0,"0"4"0,-2 12 0,-1 10 0,0 4 0,0-1 0,1-10 0,1-11 0,1-8 0,7-9 0,18-3 0,29-5 0,32 0 0,-34-1 0,0 0 0,43-1 0,-28 0 0,-28-7 0,-20-6 0,-8-8 0,-1-3 0,-2-5 0,-1-2 0,-3 0 0,0-3 0,-2 4 0,-1 0 0,1 4 0,0 2 0,-1 4 0,0 3 0,0 3 0,-1 5 0,0 5 0,-6 3 0,-11 3 0,-13 0 0,-13 1 0,0-2 0,4 1 0,9-1 0,10 0 0,5 0 0,3 0 0,1 0 0,-5-1 0,-5 1 0,1-1 0,2 0 0,2 1 0,1-1 0,0 1 0,0 0 0,3 0 0,6 0 0,3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20:03:56.3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0 24575,'-2'20'0,"-1"5"0,1 14 0,0 10 0,2 6 0,-1 1 0,2-6 0,0-10 0,-1-11 0,1-5 0,-1-7 0,0-3 0,0-3 0,1-2 0,2-5 0,13-2 0,25-3 0,16-2 0,5-1 0,-15 0 0,-21 2 0,-9 1 0,-2 1 0,0-1 0,-1 1 0,-6-1 0,-5 0 0,-1 1 0,0-1 0,1 0 0,0-1 0,1 0 0,1 1 0,-1 1 0,0-1 0,0 1 0,-1-4 0,-1-8 0,0-8 0,0-8 0,-1-2 0,0 0 0,-1-1 0,0-1 0,1-1 0,0 5 0,0 5 0,-1 6 0,0 3 0,0 2 0,0 3 0,-1 2 0,-1 4 0,-3 2 0,-8 1 0,-12 0 0,-12-1 0,-9-1 0,-5 0 0,4-1 0,8 0 0,14 1 0,10 1 0,4 0 0,-3 1 0,-5-1 0,0 0 0,7 0 0,5 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20:02:47.1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23 24575,'-4'12'0,"-1"2"0,1 6 0,0 9 0,3 4 0,1 4 0,0 1 0,0-6 0,1-8 0,-1-6 0,1-5 0,0 0 0,0 0 0,0 1 0,0-3 0,2-4 0,16-3 0,22-3 0,30 0 0,25 1 0,-12-1 0,-19-3 0,-32-5 0,-23-6 0,-5-4 0,-4-3 0,-1-1 0,1 1 0,-1 0 0,1 3 0,-1 0 0,0 4 0,0 2 0,0 2 0,0-2 0,0-4 0,-1-3 0,-1-1 0,0 4 0,1 2 0,-1 2 0,0-1 0,0 0 0,-1 2 0,2 3 0,0 3 0,0 0 0,1 0 0,-2-2 0,1 2 0,0 0 0,-3 2 0,-5 1 0,-9 1 0,-10 0 0,-7 0 0,-1 0 0,5 0 0,10 0 0,7 0 0,2 0 0,-1 0 0,-3 0 0,0 0 0,5 0 0,3 0 0,2 0 0,-3 1 0,-5 0 0,-4-1 0,-1 0 0,3 0 0,6 0 0,5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20:05:25.7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1716 27 24575,'-29'-2'0,"-9"-2"0,-16 0 0,-5-1 0,10 0 0,14 3 0,17 1 0,2 1 0,-7 0 0,-11 0 0,-8 0 0,1 0 0,6 0 0,4 0 0,0-1 0,-3 0 0,-1 0 0,4 1 0,5-1 0,3 1 0,-1 1 0,-2 0 0,1 1 0,0 0 0,0 1 0,-3-1 0,-7 3 0,-6-1 0,-3 2 0,5-1 0,7-1 0,9 0 0,4-1 0,-2 0 0,-3 0 0,-2 2 0,3-2 0,4 1 0,2 0 0,0-1 0,-6 1 0,-6 1 0,-6 1 0,-3 1 0,4 0 0,5 0 0,4 0 0,3 1 0,-3 0 0,-2 3 0,-3 3 0,1 1 0,2 1 0,5-3 0,7-2 0,3-3 0,4 0 0,1-1 0,1 1 0,-3 2 0,-1 2 0,0 0 0,3 0 0,2-2 0,2-2 0,0 0 0,1 0 0,0 0 0,0 0 0,2-1 0,0 0 0,0 2 0,-1 2 0,1 1 0,-1 1 0,0-1 0,1-3 0,0-2 0,0-2 0,1-1 0,2 3 0,2 2 0,3 1 0,6 3 0,8 1 0,9 4 0,8 0 0,0-2 0,-2-2 0,-2-3 0,3-2 0,7 3 0,6-1 0,-1-1 0,-2-1 0,-2-2 0,-4 0 0,-2 0 0,-1-1 0,1-1 0,0-1 0,0 0 0,5 1 0,8 3 0,17 3 0,17 6 0,6 0 0,-44-7 0,1-1 0,1-1 0,1-1 0,1-1 0,0 0 0,-1 0 0,-1-1 0,45 4 0,-11-1 0,-4-1 0,2 0 0,-3 0 0,-9 0 0,-12 1 0,-8-1 0,-11-1 0,6-2 0,5 0 0,8 0 0,4 1 0,1 2 0,-3 0 0,-1-2 0,4-1 0,8-3 0,5 1 0,10 2 0,2 2 0,-5 1 0,-11-2 0,-20-1 0,-6-2 0,-4-2 0,10 2 0,21 2 0,4 1 0,7 1 0,-12-1 0,-13-2 0,-6 0 0,-1 0 0,6-1 0,-1-1 0,-6 0 0,-10 0 0,-8 0 0,3-1 0,7 0 0,1 1 0,-3 0 0,-10 0 0,-5-1 0,-1 0 0,0-1 0,2 0 0,-1 0 0,-1-1 0,-3-1 0,-5 0 0,-1-2 0,1 0 0,3-1 0,0-1 0,-1 0 0,-4 0 0,-5 1 0,-1-2 0,1-1 0,4-3 0,1 0 0,-2 0 0,-4 0 0,-2 2 0,-2 0 0,0-1 0,0-2 0,0-3 0,0-2 0,0-2 0,-2 1 0,0 1 0,-2 5 0,-1 2 0,0 3 0,-1 1 0,-2-2 0,-1-2 0,-3 1 0,0 0 0,-2 1 0,-1 1 0,-4 0 0,-4-2 0,-3 0 0,-2-2 0,2 0 0,-2 1 0,0 0 0,1 2 0,1 0 0,4 1 0,3 1 0,-1-1 0,-2 0 0,-5-3 0,-2 0 0,-4-2 0,-4 1 0,1 2 0,-1 0 0,5 4 0,8 2 0,3 0 0,1 0 0,-5-2 0,-6-2 0,-5 0 0,-4-2 0,1 2 0,2 2 0,2 0 0,4 2 0,-3 0 0,-5-1 0,-4-2 0,-2 1 0,2 0 0,4 0 0,5 1 0,3 1 0,4 0 0,4 2 0,-2-1 0,-4 0 0,-3 0 0,1-1 0,5 1 0,5 0 0,2 1 0,-4 1 0,-5-1 0,-1 1 0,-3-1 0,-2 0 0,-2-1 0,-2 0 0,3 1 0,6 0 0,7 0 0,0 1 0,1-1 0,-5 0 0,-4 0 0,-3-1 0,1 0 0,5 1 0,7 0 0,-4 0 0,-8-2 0,-12-2 0,-9-3 0,4-1 0,10 2 0,13 2 0,12 2 0,6-1 0,2 2 0,0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20:05:14.0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1 24575,'-15'34'0,"1"7"0,-2 23 0,1 12 0,1 10 0,3-1 0,3 2 0,2 8 0,2-3 0,2-4 0,0-19 0,1-16 0,0-5 0,0 5 0,1 8 0,0 5 0,0 2 0,0 2 0,0-1 0,0 7 0,0-2 0,0-1 0,0-5 0,0-7 0,1-4 0,-1-4 0,1 6 0,0 6 0,0 3 0,-1 4 0,2 1 0,0 0 0,0 8 0,2 5 0,-1-2 0,0-8 0,-2-15 0,0-19 0,0-10 0,-1-12 0,0-11 0,0-5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20:05:15.9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1097 24575,'4'-7'0,"8"-8"0,14-14 0,11-11 0,9-11 0,3-6 0,-2 2 0,5-4 0,3 0 0,-3 5 0,-2 5 0,-2 3 0,-1 3 0,2 1 0,-6 7 0,-12 12 0,-12 8 0,-5 4 0,4-4 0,10-10 0,10-10 0,7-7 0,3-6 0,2-1 0,1-2 0,-8 9 0,-5 3 0,-11 11 0,-11 11 0,-5 5 0,-8 10 0,-3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20:05:18.2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1 24575,'-11'29'0,"1"4"0,-4 15 0,3 0 0,2-1 0,2-2 0,3-5 0,2-1 0,0-4 0,1 4 0,0 0 0,0 4 0,1 0 0,0-2 0,0 2 0,0 3 0,0 1 0,0 3 0,0-1 0,0 3 0,0 7 0,0 15 0,0 10 0,0 6 0,0-3 0,0-2 0,0 1 0,0 7 0,-1 2 0,-1 1 0,-1-5 0,-1-5 0,1-2 0,1-13 0,0-3 0,1-10 0,-1-4 0,-1 1 0,1 0 0,0 7 0,-1 3 0,1 7 0,-1-1 0,0-6 0,0-2 0,0-6 0,1 4 0,1 4 0,0 7 0,-1-1 0,0-5 0,1-7 0,0-7 0,1-2 0,0-1 0,-1-5 0,1-6 0,-1-5 0,0-6 0,1-5 0,0-4 0,0 2 0,0 2 0,0 2 0,0-2 0,0-4 0,0-4 0,0-1 0,0-1 0,0 1 0,0 0 0,0-2 0,0-1 0,0 3 0,0 3 0,0 2 0,0-1 0,0-7 0,0-3 0,0-2 0,2 1 0,2 4 0,1 2 0,3 4 0,4 1 0,-1-2 0,0-5 0,-4-5 0,-4-15 0,1-18 0,-2 12 0,-1-9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20:05:19.6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182 0 24575,'-2'7'0,"-1"1"0,2 2 0,-2 3 0,0 1 0,-1-1 0,0 1 0,0-5 0,-2 1 0,-1-1 0,-3-1 0,-4 2 0,-1 0 0,1-1 0,-1 0 0,-5 0 0,0 0 0,0-1 0,9-6 0,6 0 0,4-4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20:05:32.0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3358 0 20256,'-21'13'0,"-7"3"2032,-9 7-2032,-2 3 732,1 0-732,2-1 377,-1 1-377,-1 3 1178,1 0-1178,2 1 0,1-1 0,0 0 0,0 0 0,-1 2 0,-3 2 0,-4 3 0,-5 5 0,-2 3 0,-1 0 0,1-1 0,1-2 0,3-1 0,3-4 0,4 0 0,4-1 0,3-1 0,2-1 0,-2 0 0,-1-1 0,-2 1 0,-3 5 0,-2 4 0,-3 5 0,-2 4 0,-1 3 0,4 1 0,-3 3 0,2-5 0,1-3 0,-2-3 0,2-1 0,-2-1 0,0-2 0,-2 0 0,0-3 0,1 0 0,2-2 0,5-5 0,4-3 0,4-2 0,0-3 0,2 0 0,-1 2 0,-4 7 0,-4 8 0,-6 6 0,0 0 0,2-3 0,3-7 0,1 0 0,2-3 0,4-2 0,-2-1 0,-1-1 0,0 0 0,0-2 0,3 0 0,4-4 0,2-4 0,1-2 0,1-3 0,4-3 0,4-1 0,4-3 0,0 0 0,-2 3 0,-4 3 0,-2 4 0,-1 0 0,0 1 0,1-2 0,1-1 0,0-2 0,2-3 0,1 1 0,3 0 0,3-1 0,1 0 0,0 0 0,0 2 0,-2 2 0,0-1 0,-2-1 0,0 1 0,-1-1 0,0 0 0,-3 2 0,-2 0 0,0-1 0,0-1 0,2-1 0,0-1 0,-1 0 0,-1 1 0,0-1 0,-2 2 0,2 1 0,4 0 0,2-3 0,3-2 0,1-2 0,-1-1 0,0 0 0,-3 0 0,-1-1 0,-2 0 0,-1 1 0,-3-1 0,-1 2 0,0-1 0,3 0 0,4-1 0,2-1 0,1-2 0,2 0 0,-1-4 0,-1-10 0,5 5 0,-2-6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20:05:34.8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24575,'10'14'0,"9"7"0,17 18 0,9 12 0,3 4 0,-1 3 0,-3-1 0,-3-8 0,-7-7 0,-10-11 0,-10-11 0,-5-7 0,-2-5 0,-1 0 0,1 1 0,3 3 0,4 2 0,0-1 0,-2-4 0,-7-6 0,-2-2 0,-5-3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20:05:36.2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24575,'12'14'0,"0"2"0,8 9 0,6 8 0,6 7 0,2 3 0,-4-4 0,-6-6 0,-6-6 0,-1 0 0,2 1 0,1 0 0,0 0 0,-2-2 0,-6-7 0,-2-4 0,-5-5 0,-1-2 0,2 1 0,1 1 0,2 2 0,-1-1 0,-2-2 0,0-2 0,2-3 0,-4-3 0,0-1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20:02:34.1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0 24575,'-4'12'0,"0"7"0,-2 9 0,1 9 0,1 3 0,1 4 0,1-2 0,0-4 0,1-3 0,0-6 0,1-3 0,1-6 0,-1-4 0,1-3 0,-1 0 0,1 1 0,-1 1 0,1 0 0,-1 0 0,0-2 0,0-4 0,1-4 0,3-3 0,5-1 0,7-1 0,6 0 0,0 0 0,-4 0 0,-6-1 0,3 1 0,7-1 0,7 1 0,2 0 0,-7-1 0,-6 1 0,-3 0 0,4-1 0,4 0 0,-2 1 0,-6 0 0,-3 0 0,2 0 0,8 0 0,7 0 0,3 0 0,-2 0 0,-7 0 0,-8 0 0,-7 0 0,-3 0 0,0 0 0,1 0 0,-2 0 0,0 0 0,-1 0 0,-1-1 0,0-3 0,0-6 0,-1-8 0,1-6 0,-1-2 0,0 2 0,-1 6 0,0 3 0,-1 0 0,0 0 0,-1-4 0,-1 2 0,1-2 0,-1 0 0,0-1 0,1 1 0,-1 0 0,1 3 0,0 1 0,2 2 0,-1 1 0,1 1 0,0 3 0,0 0 0,0 0 0,0 0 0,0-1 0,-1-1 0,1-1 0,-1-1 0,-1 2 0,-4 3 0,-6 3 0,-7 1 0,-2 0 0,-2 1 0,5 1 0,5 1 0,2 0 0,2-1 0,-6 1 0,-7 0 0,-6 0 0,0 0 0,7 0 0,6 0 0,-1 0 0,-6 0 0,-8 0 0,-1-1 0,7 0 0,8 0 0,4 1 0,1 0 0,-1 0 0,-2-1 0,1 0 0,2 1 0,4-1 0,5 1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20:02:36.5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 0 21188,'-15'0'0,"-2"0"1617,-3 0-1617,7 0 572,3 0-572,6 1 293,1 0-293,-2 2 905,-1 1-905,-2 2 0,1 0 0,1 1 0,1 1 0,2 0 0,0 1 0,0 1 0,1 0 0,0 1 0,1-1 0,0-2 0,1 0 0,0-1 0,0 1 0,0 2 0,0 2 0,1 0 0,1 0 0,1-1 0,2 1 0,0-2 0,1-3 0,0-1 0,0-3 0,2-1 0,3-1 0,3 1 0,1-1 0,-2 0 0,0-1 0,1 0 0,6 0 0,5 0 0,1 0 0,-4 0 0,-8-2 0,-4 0 0,-4-3 0,1-2 0,0 0 0,0-1 0,-2 3 0,-2-1 0,0-1 0,-1-2 0,0-1 0,-1-1 0,0 1 0,-1 0 0,0 1 0,0 1 0,0 2 0,0 0 0,0 0 0,0-3 0,0-1 0,-2 0 0,-2-1 0,-1 2 0,0 2 0,-2 1 0,-6 3 0,-8-2 0,-11 0 0,-6-1 0,7 1 0,11 2 0,12 3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20:02:50.3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31 24575,'-3'17'0,"-1"5"0,-5 10 0,0 6 0,-1 6 0,4 3 0,2-3 0,3-4 0,1-10 0,-1-9 0,1-7 0,0-5 0,1-2 0,13-4 0,17-2 0,19 0 0,11-1 0,-5-1 0,-14 1 0,-16-1 0,-11-1 0,-9 1 0,-1-1 0,1 1 0,0-3 0,1 0 0,2-4 0,-1-1 0,-1 0 0,-2 0 0,-2 0 0,-1-2 0,-1-4 0,0-5 0,0-8 0,-1-5 0,0-4 0,0-1 0,0 1 0,0 4 0,0 5 0,0 8 0,0 7 0,0 3 0,-3 4 0,-4 1 0,-12 3 0,-15 1 0,-9 0 0,-2 0 0,11 0 0,15 1 0,11 1 0,5 0 0,1 1 0,-3 5 0,3-5 0,-3 4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20:05:43.0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0 24575,'-5'9'0,"1"0"0,0 3 0,0 1 0,1 3 0,0 2 0,2-2 0,1 1 0,1-3 0,2-2 0,3-1 0,0-4 0,1-1 0,0-1 0,2-2 0,6 1 0,2-1 0,3-2 0,-4-1 0,-6-2 0,-3-1 0,-2-1 0,2-2 0,1 1 0,-1 1 0,0 0 0,-2 1 0,-1-1 0,-3-2 0,-1-2 0,-1 1 0,1 0 0,-2 1 0,1 2 0,-1-1 0,0 0 0,-1 0 0,0 0 0,0 0 0,-1 2 0,-1-1 0,0 0 0,0 0 0,1 1 0,1 1 0,0 2 0,-1-1 0,0 0 0,1 0 0,0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20:05:46.3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1 24575,'-12'2'0,"0"2"0,-6 4 0,0 2 0,2 2 0,3 0 0,6-3 0,2-1 0,2-2 0,1 1 0,1 1 0,0 3 0,2-1 0,2 1 0,1-3 0,1-2 0,-1-2 0,0-1 0,3-1 0,5 0 0,10 0 0,11 2 0,-1-1 0,-4 0 0,-9-3 0,-9-3 0,0-3 0,-2 0 0,-3 0 0,-2 2 0,-1-1 0,0 0 0,-1-1 0,0-1 0,-1 0 0,0 0 0,0 0 0,-1 0 0,1 1 0,-1 3 0,0 0 0,-1 0 0,-3-2 0,-2-2 0,-2 0 0,-1 0 0,1 3 0,-2 2 0,-1 1 0,-1 1 0,3 1 0,4-1 0,4 2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20:08:24.3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0 24575,'-1'17'0,"-1"-1"0,0 11 0,0 4 0,0 4 0,1 4 0,0-4 0,1-2 0,0 2 0,-1-1 0,0 1 0,0-2 0,1-5 0,-1 0 0,1-3 0,0 4 0,0 5 0,0 5 0,-1 3 0,0-1 0,0-7 0,1-5 0,0-5 0,0 2 0,0 0 0,0 1 0,0-3 0,0-5 0,0-3 0,0-8 0,0-2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20:08:28.4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24575,'27'0'0,"10"0"0,19 1 0,19 1 0,20 2 0,-36 0 0,3 0 0,5 0 0,3 0 0,7 0 0,2 1 0,0-1 0,0 0 0,-4-1 0,-1 0 0,-1-1 0,-2 0 0,-5-1 0,-1 0 0,-2 0 0,-1-1 0,0 1 0,0-1 0,-2 1 0,0 0 0,-1-1 0,1 1 0,4-1 0,0 1 0,5-1 0,0 1 0,1 0 0,0 0 0,-1 1 0,-1-1 0,-10-1 0,-3 1 0,39 0 0,-20-1 0,-22 0 0,-11 0 0,-15 0 0,-2 0 0,-4 0 0,-2 0 0,-1 0 0,6 0 0,13-1 0,19 0 0,11 0 0,2 0 0,-14 1 0,-16 0 0,-11 0 0,-13 3 0,-7 17 0,-6 14 0,-3 19 0,1 19 0,-1 7 0,1 3 0,0-5 0,-1-12 0,1-8 0,0-5 0,-1-8 0,0-7 0,0-8 0,1-3 0,0 3 0,0 3 0,0 2 0,-1-4 0,0-4 0,1-8 0,-1-5 0,2-4 0,-1-3 0,1 2 0,-1 1 0,-1 3 0,-13-2 0,-29-4 0,-39-4 0,27-2 0,-3 0 0,-3-1 0,-1 0 0,8 1 0,3-1 0,-32 0 0,12 1 0,4 0 0,-17-1 0,-4 0 0,-6 0 0,0 0 0,-1 1 0,46 0 0,-2 0 0,-3 1 0,-2-1 0,0 1 0,0-1 0,-2 1 0,0-1 0,1 1 0,0-1 0,2 1 0,0-1 0,4 1 0,1-1 0,-40 1 0,14-1 0,18 0 0,-1 0 0,2 0 0,-8 0 0,-9 0 0,2 0 0,10 0 0,16 0 0,22 0 0,9 1 0,-2 0 0,-7 0 0,-10 1 0,-10 0 0,1-1 0,7-1 0,10 0 0,13 0 0,3 1 0,-1-1 0,-3 1 0,0-1 0,2 1 0,5-1 0,3 0 0,2 0 0,-1 0 0,0-1 0,-3-1 0,-3-2 0,-2-1 0,1-1 0,2-1 0,3-1 0,1-2 0,1-1 0,1 1 0,1 1 0,0 1 0,0 1 0,2 1 0,0 1 0,-1 0 0,0-2 0,0 1 0,0-2 0,0 0 0,0 0 0,1 0 0,0 2 0,0-3 0,0-1 0,0 4 0,0-1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20:08:30.6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1 163 24575,'33'-22'0,"12"-6"0,13-6 0,6 1 0,-7 9 0,-7 10 0,-6 7 0,-6 6 0,13 5 0,20 7 0,18 6 0,-40-6 0,0 1 0,1 2 0,-2 1 0,33 15 0,-14 4 0,-15 1 0,-17-5 0,6 9 0,2 2 0,-7 0 0,-2 3 0,-15-8 0,-3 1 0,0 3 0,0 2 0,-1-2 0,-1-4 0,-2-4 0,2-2 0,5 4 0,5 1 0,12 6 0,1-7 0,0-6 0,-3-7 0,-11-12 0,-4-1 0,-4-3 0,-2-2 0,3-2 0,5-3 0,-9 0 0,2-1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20:08:32.0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 24575,'25'-6'0,"8"0"0,19 2 0,26 4 0,22 5 0,-41 1 0,0 2 0,-2 1 0,-2 1 0,-4 2 0,-4 1 0,30 14 0,-25-1 0,-13-2 0,-15-1 0,-4 1 0,-4 0 0,-2 3 0,-3 2 0,-2 5 0,-1 5 0,2 7 0,-1 2 0,-1-1 0,-1-4 0,-3-5 0,-2-3 0,0 0 0,-1-2 0,1-4 0,-1-3 0,2-1 0,0 3 0,1-3 0,0-1 0,0-3 0,0 0 0,1 4 0,2 4 0,1 1 0,0-1 0,-1-5 0,-2-7 0,-1-1 0,1 1 0,1 0 0,1-2 0,-1-5 0,-1-4 0,9-1 0,7-2-1696,22 3 0,-20-3 0,3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20:10:04.3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4079 1004 24575,'0'-12'0,"0"-3"0,-1-11 0,0-7 0,-3-14 0,-3-11 0,-5-10 0,-3 0 0,0 8 0,2 10 0,1 9 0,-2 8 0,-2 4 0,1 6 0,-1 6 0,2 3 0,-2 2 0,-6-3 0,-7-1 0,-5-3 0,-3-1 0,0 0 0,1 2 0,1 3 0,3 3 0,1 2 0,0 0 0,1 1 0,4 1 0,5 2 0,7 1 0,2 1 0,0 0 0,-5-1 0,-5-3 0,-8-1 0,-9-2 0,-8-2 0,-4 1 0,1 1 0,9 3 0,7 2 0,1 2 0,-1 2 0,-9-2 0,-13 0 0,-8-1 0,-10-2 0,-9 1 0,-8-1 0,1 0 0,1 0 0,2 1 0,4 1 0,-3 1 0,1 2 0,-6 1 0,-9 2 0,46 0 0,-1 1 0,-3 1 0,-1 1 0,-3 1 0,0 1 0,-1 2 0,0 2 0,1 1 0,1 1 0,4 2 0,0 2 0,4 1 0,0 2 0,4 1 0,2 0 0,-39 25 0,9 3 0,6 4 0,3 3 0,-1 7 0,0 3 0,2 4 0,5-1 0,8-3 0,3 3 0,3 4 0,-2 9 0,5-2 0,8-5 0,6-5 0,6-5 0,2 2 0,1 7 0,1 4 0,2 6 0,3 5 0,6 11 0,6-46 0,1 1 0,1 3 0,0 0 0,1 2 0,1 0 0,0 0 0,1 2 0,2 4 0,1 2 0,3 3 0,2 1 0,4 1 0,2 1 0,3 0 0,2-1 0,0-6 0,0-1 0,0-5 0,1-1 0,-1-2 0,1-1 0,1-1 0,1 0 0,3 6 0,3 0 0,4 4 0,3-1 0,6 2 0,2-1 0,3 2 0,3-2 0,2 1 0,2-1 0,-1-2 0,2-2 0,2 0 0,1-1 0,0-1 0,2-3 0,-2-1 0,1-2 0,-5-5 0,-2-1 0,-6-6 0,0-1 0,-3-2 0,0-1 0,-2-3 0,1 0 0,8 3 0,2 1 0,6 1 0,3 0 0,-2 0 0,1-1 0,-1 0 0,-2 1 0,-4-1 0,-1 0 0,-2 2 0,-1 0 0,3 0 0,-1 1 0,-1-1 0,-2-1 0,-2-2 0,-2-1 0,-2 0 0,-2 0 0,-2-2 0,-2 1 0,33 33 0,-8-5 0,-10-6 0,0 5 0,-2 6 0,4 7 0,1 1 0,-4-4 0,-9-11 0,-6-10 0,-4-7 0,-1-1 0,0 1 0,-1 0 0,-4-3 0,-4-6 0,-4-5 0,-6-4 0,-2 0 0,-1 4 0,2 7 0,6 14 0,4 11 0,2 6 0,1-3 0,-4-7 0,-3-3 0,-2 4 0,-2 16 0,-2 9 0,0 8 0,-5-2 0,-1-2 0,-3 0 0,1-1 0,0-6 0,2-10 0,-1-15 0,1-6 0,1-6 0,0-4 0,1-4 0,-2-12 0,0-7 0,-2-10 0,4-7 0,6-15 0,10-21 0,7-19 0,12-32 0,-15 27 0,4-4 0,9-21 0,4-6-431,-6 17 1,4-3 0,1 0 430,7-6 0,2 0 0,2 0 0,-11 21 0,1-1 0,1 2 0,1 0 0,13-14 0,2 2 0,1 2 0,-2 4 0,1 1 0,-1 3-144,-3 4 1,-1 2-1,0 2 144,-4 5 0,-1 1 0,0 2 0,18-16 0,-1 3 0,-6 7 0,-2 2 0,-5 4 0,-1 2 0,-5 4 0,-2 2 0,-5 5 0,0 2 1262,38-24-1262,-37 28 0,1 1 230,4-1 0,1 0-230,6-2 0,2-1 0,3-2 0,0-1 0,2-1 0,0-2 0,1-2 0,0 0 0,-5 0 0,-1 1 0,-2 1 0,-2 1 0,-3-1 0,0 0 0,0-5 0,0-3 0,11-12 0,1-4 0,-16 13 0,2-3 0,0 0-172,3-6 0,0-1 1,-1 0 171,-1-1 0,-2-1 0,-1 0 0,-5 2 0,0-1 0,-2 0 0,-1-3 0,-1-1 0,0-1 0,0-3 0,0-2 0,-1 0 0,1-1 0,-1-1 0,-1-1 0,0-2 0,-1-1 0,-1 1 0,-3 1 0,0 0 0,-2 0 0,-1 1 0,-1-1 0,-2 0 0,-1-2 0,-1 0 0,-2-1 0,-2 1 0,-1 0 0,-3-1 0,-1 2 0,-2-1 0,-2 1 0,-1 2 0,-3 1 0,0 2 0,-1-27 0,-2 2-54,-3 3 1,-3 2 53,-2 4 0,-3 2 0,-2 3 0,-4 2 0,-1 5 0,-2 3 0,-2 8 0,-2 3 0,0 5 0,-1 2 256,-2 1 0,-3 0-256,-4-2 0,-2 0 55,-5 2 0,-2 2-55,-5-1 0,-2 2 0,2 7 0,-2 4 0,3 6 0,-1 2 0,2 5 0,0 1 0,-45-17 0,2 4 0,-3 5 0,1 5 0,4 6 0,-5 2 0,-4 3 0,46 7 0,-1 1 0,-2 0 0,-1 1 0,0 1 0,1 1 0,-1 1 0,0 1 0,1 1 0,2 0 0,-43 0 0,18 1 0,15 0 0,6 2 0,-2 1 0,-10 3 0,-14 2 0,-6-1 0,-2 2 0,8 0 0,10 1 0,9 0 0,11 0 0,5 1 0,3 1 0,-3 2 0,2 2 0,-6 6 0,-4 3 0,-6 6 0,-1 0 0,6 0 0,11-1 0,8-2 0,6-2 0,3-2 0,-2 2 0,-1 1 0,-1 3 0,-2 3 0,-3 2 0,-3 3 0,2-1 0,1-1 0,8-5 0,6-6 0,2-2 0,4-7 0,-2 5 0,0 3 0,0 3 0,1 2 0,3-6 0,1-4 0,1-1 0,-1 0 0,0 1 0,0-1 0,2-1 0,0 0 0,2-1 0,2-4 0,3-4 0,1-4 0,1-3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20:10:04.3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0 24575,'-5'9'0,"1"0"0,0 3 0,0 1 0,1 3 0,0 2 0,2-2 0,1 1 0,1-3 0,2-2 0,3-1 0,0-4 0,1-1 0,0-1 0,2-2 0,6 1 0,2-1 0,3-2 0,-4-1 0,-6-2 0,-3-1 0,-2-1 0,2-2 0,1 1 0,-1 1 0,0 0 0,-2 1 0,-1-1 0,-3-2 0,-1-2 0,-1 1 0,1 0 0,-2 1 0,1 2 0,-1-1 0,0 0 0,-1 0 0,0 0 0,0 0 0,-1 2 0,-1-1 0,0 0 0,0 0 0,1 1 0,1 1 0,0 2 0,-1-1 0,0 0 0,1 0 0,0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20:10:04.3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1 24575,'-12'2'0,"0"2"0,-6 4 0,0 2 0,2 2 0,3 0 0,6-3 0,2-1 0,2-2 0,1 1 0,1 1 0,0 3 0,2-1 0,2 1 0,1-3 0,1-2 0,-1-2 0,0-1 0,3-1 0,5 0 0,10 0 0,11 2 0,-1-1 0,-4 0 0,-9-3 0,-9-3 0,0-3 0,-2 0 0,-3 0 0,-2 2 0,-1-1 0,0 0 0,-1-1 0,0-1 0,-1 0 0,0 0 0,0 0 0,-1 0 0,1 1 0,-1 3 0,0 0 0,-1 0 0,-3-2 0,-2-2 0,-2 0 0,-1 0 0,1 3 0,-2 2 0,-1 1 0,-1 1 0,3 1 0,4-1 0,4 2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20:10:55.9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1 24575,'27'0'0,"31"0"0,15 0 0,4 0 0,-14 0 0,-4 0 0,26 2 0,-27 0 0,4 0 0,8 1 0,3 0 0,0 0 0,-1 1 0,-11-1 0,-6-1 0,22 1 0,-33-2 0,-29-1 0,4 0 0,10 0 0,19 0 0,18 0 0,5 0 0,-5 0 0,-11 0 0,-17 0 0,-15 0 0,-3 0 0,4 0 0,15 1 0,12 0 0,-4 0 0,-14 3 0,-19 21 0,-14 20 0,-5 20 0,-3 16 0,1-1 0,1 4 0,2-6 0,2-7 0,0-8 0,0-9 0,0-3 0,2-3 0,-2-1 0,1-4 0,-1-2 0,-1-3 0,-1 7 0,-1 11 0,-1 6 0,2-1 0,1-13 0,1-12 0,1-8 0,1-4 0,0 1 0,0-2 0,0-2 0,0-4 0,0 1 0,2-1 0,-1 0 0,0-2 0,1-4 0,-2-2 0,0-3 0,-3-2 0,-10-2 0,-21-2 0,-23-2 0,-18-2 0,-3 0 0,10 0 0,11 1 0,5 1 0,-9 1 0,-17-1 0,27 1 0,-3-1 0,-3 1 0,-1-1 0,-2 0 0,2 0 0,-40-1 0,29 0 0,21 2 0,17-1 0,-8 1 0,-13 1 0,-14 0 0,-2 0 0,14 0 0,22 0 0,15 0 0,5 0 0,-9 0 0,-12 0 0,-11 0 0,1 0 0,13 0 0,13 0 0,10 0 0,4 0 0,-3 0 0,-2-1 0,-2-1 0,-1-12 0,2-6 0,3-10 0,1-3 0,3 3 0,0 1 0,1 3 0,0-1 0,0 1 0,1 1 0,-1 2 0,1 2 0,0 0 0,1-3 0,-1-2 0,1-1 0,0-2 0,-1 0 0,0 3 0,0 0 0,0 5 0,0 6 0,-2 3 0,-3 6 0,-1 3 0,2 2 0,2 0 0,3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20:02:54.3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 24575,'-1'11'0,"0"6"0,-1 10 0,1 10 0,-1 9 0,1 0 0,0 0 0,1-5 0,0-4 0,0-6 0,0-8 0,0-5 0,0-3 0,0-2 0,0-3 0,0-3 0,0-3 0,0 1 0,1 1 0,-1 1 0,2-1 0,5-3 0,11-3 0,18-3 0,13-2 0,-2 2 0,-13 0 0,-11 1 0,-4 2 0,7-1 0,0 0 0,-3 0 0,-9 0 0,-6 1 0,-1-1 0,-1 0 0,1-8 0,0-8 0,-1-12 0,0-7 0,-3 0 0,0 2 0,-3 5 0,0 2 0,0 4 0,-2 2 0,0 2 0,1 2 0,0 3 0,0 4 0,1 3 0,-8 4 0,-11 2 0,-13 0 0,-14 1 0,-10 0 0,4 0 0,10 0 0,13 0 0,13 0 0,3 0 0,4 0 0,2 0 0,4 0 0,1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20:10:57.8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0 280 24575,'7'0'0,"1"0"0,-1 0 0,7-1 0,8 1 0,7-1 0,2 0 0,-6 1 0,-10-1 0,-8 0 0,-4-3 0,-2-3 0,0-1 0,0-3 0,0 0 0,0 1 0,-1 0 0,1 1 0,-1 0 0,0 2 0,0 0 0,0-3 0,0-3 0,-1-8 0,0-2 0,0-1 0,-1 2 0,2 7 0,-1-1 0,1-1 0,0 7 0,0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20:10:59.7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0 24575,'-1'22'0,"-1"12"0,0 12 0,1 4 0,1-15 0,0-10 0,0-9 0,0-6 0,0-1 0,0-1 0,0 1 0,0-2 0,0-1 0,0-2 0,0 2 0,0 2 0,0 5 0,0 6 0,1 1 0,0-2 0,1-5 0,10-10 0,11-6 0,7-4 0,2 0 0,-5 2 0,2 3 0,1 2 0,-1-1 0,-6-4 0,-15 3 0,-3-3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20:11:01.3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24575,'3'0'0,"-1"0"0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20:11:01.8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24575,'25'9'0,"-5"-2"0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20:11:02.7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24575,'0'0'0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20:11:03.1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24575,'0'0'0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20:11:03.6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24575,'0'0'0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20:11:04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24575,'0'0'0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20:11:04.3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24575,'0'0'0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20:11:05.4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24575,'11'1'0,"-2"0"0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20:02:58.4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1 24575,'-5'25'0,"-1"7"0,0 11 0,2 4 0,1-3 0,3-4 0,-1-6 0,1-5 0,-1-5 0,0-5 0,1-2 0,0-2 0,0-1 0,0-3 0,-1-1 0,1-3 0,1-3 0,2-2 0,8-2 0,11 0 0,10-1 0,4 0 0,-5 1 0,-11 0 0,-8-1 0,-2 1 0,2-1 0,10 0 0,9 1 0,4 0 0,-1 0 0,-12 0 0,-10 0 0,-5 0 0,-3-2 0,0-6 0,0-6 0,-1-8 0,-1-5 0,-1-5 0,-1-2 0,0 1 0,0 1 0,-1 3 0,0 5 0,0 5 0,1 5 0,0 5 0,0-1 0,0-1 0,0-2 0,0 0 0,-1 3 0,-4 3 0,-9 3 0,-13 1 0,-9 1 0,-1-1 0,6 0 0,11 1 0,5 1 0,2 0 0,-2 0 0,1 0 0,2 0 0,4 1 0,-2 0 0,-3 0 0,-8 0 0,-4 0 0,4 2 0,8-1 0,8 2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20:11:05.9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24575,'0'0'0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20:11:06.4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24575,'0'0'0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20:11:06.8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24575,'0'0'0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20:11:07.2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24575,'0'0'0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20:11:07.6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24575,'22'1'0,"-5"0"0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20:11:33.7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27 24575,'0'-27'0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20:11:34.7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24575,'0'0'0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20:11:42.6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24575,'23'0'0,"2"0"0,15 0 0,3 0 0,-3 0 0,-7 0 0,-12 0 0,2 0 0,10 0 0,13 0 0,-3 1 0,-14 0 0,-14 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20:11:44.0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1 24575,'-5'31'0,"-1"1"0,1 5 0,0-7 0,2-5 0,1-8 0,1-5 0,0-1 0,0-2 0,1 2 0,0 0 0,-1 0 0,0 0 0,-1-2 0,1-1 0,0 0 0,0-1 0,1-2 0,0 1 0,0-1 0,-1 3 0,1 0 0,0-2 0,8-5 0,-7-1 0,7-4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20:11:45.6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24575,'25'0'0,"-2"0"0,-2 0 0,-6 0 0,-3 0 0,0 0 0,1 0 0,3 0 0,6 0 0,8 0 0,5 0 0,-11 0 0,-7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20:03:01.5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89 24575,'-5'22'0,"0"5"0,1 10 0,2 7 0,0 3 0,1-1 0,0-4 0,1-7 0,-1-8 0,1-10 0,1-7 0,1-6 0,9-1 0,18-3 0,20-1 0,9-1 0,-4-1 0,-15 0 0,-15-1 0,-6-1 0,-5 0 0,-1 0 0,-2 1 0,-3 2 0,-3 1 0,-1 0 0,-1-11 0,0-12 0,-1-14 0,-1-6 0,0 3 0,0 5 0,0 6 0,0 1 0,0 2 0,0 2 0,0-2 0,1 2 0,0 2 0,-2 5 0,-5 8 0,-7 6 0,-7 4 0,-2 2 0,2-1 0,4-1 0,3 0 0,0 0 0,0 1 0,2-1 0,2 1 0,2-1 0,1 0 0,-3 1 0,-1 0 0,1 0 0,0 1 0,3-1 0,2 0 0,0 0 0,-3 0 0,-3 1 0,-4 1 0,0 0 0,5-1 0,4-1 0,4 0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20:12:25.6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46 24575,'0'4'0,"1"-1"0,7-9 0,2-4 0,2-4 0,-2 0 0,-7 9 0,-2 2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20:12:28.1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24575,'1'4'0,"0"0"0,-1-2 0,1 0 0,0 0 0,-1-1 0,0 0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20:12:29.9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24575,'0'0'0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20:12:35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 24575,'11'0'0,"-1"0"0,-2-1 0,3 1 0,1-1 0,1 1 0,-2 0 0,-2-1 0,1 1 0,2 0 0,0 0 0,-6 0 0,-3 0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20:12:36.6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 24575,'-2'12'0,"-1"4"0,0 3 0,0-1 0,1-2 0,0-3 0,1-2 0,1-2 0,0-2 0,-1 3 0,0 2 0,1 2 0,-1 0 0,1-4 0,0-3 0,0-2 0,0-2 0,0 2 0,0 3 0,0 2 0,0 2 0,1 0 0,3-4 0,-3-2 0,2-5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20:12:38.2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24575,'18'1'0,"18"2"0,24 2 0,4 0 0,-15-1 0,-22-2 0,-21-2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20:12:44.6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 24575,'-3'25'0,"1"-2"0,1 0 0,1-4 0,0 0 0,0-6 0,0-5 0,0-3 0,0-2 0,0 1 0,1 1 0,0 1 0,-1 0 0,0 0 0,0 0 0,0 0 0,0-2 0,0-1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20:12:47.4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 24575,'18'-5'0,"1"0"0,0 0 0,-3 2 0,-2 0 0,-1 3 0,5 2 0,9 4 0,6 0 0,-5 0 0,-9-1 0,-10 3 0,-5 2 0,-1 3 0,1 0 0,-2-2 0,-1-3 0,-1-1 0,0-2 0,0-1 0,0-1 0,0-1 0,-2 2 0,-1 0 0,-2 1 0,0 0 0,-1-1 0,1-1 0,-1-1 0,-2 0 0,-1-2 0,-3 1 0,-1-1 0,0 0 0,-1 0 0,1 0 0,1 0 0,1 0 0,0 0 0,0 0 0,-1 0 0,2 0 0,2 0 0,-1 1 0,-1 0 0,1 0 0,3 0 0,3-1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20:03:07.4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0 24575,'-4'25'0,"-2"7"0,0 10 0,1 6 0,1 2 0,2-3 0,1-5 0,1-3 0,0-4 0,0-2 0,-1 0 0,2-5 0,-1-3 0,1-8 0,0-7 0,4-5 0,10-4 0,15-1 0,18 1 0,7 1 0,-6 0 0,-13-1 0,-20 0 0,-5-1 0,4 0 0,9 0 0,8 0 0,-3 0 0,-9-3 0,-8-7 0,-6-11 0,0-10 0,2-10 0,-3-3 0,-1-1 0,-1 3 0,-3 6 0,1 8 0,-1 7 0,0 1 0,-1 0 0,0-4 0,0-1 0,-1 3 0,1 4 0,0 6 0,0 5 0,-3 4 0,-8 0 0,-9 0 0,-10-2 0,-2 0 0,3 0 0,7 1 0,8 1 0,6 1 0,5 2 0,-2 0 0,-1 0 0,-2 1 0,-2-1 0,-1 1 0,-1-1 0,3 2 0,5-2 0,1 1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20:03:14.7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0 24575,'-5'14'0,"0"3"0,-1 9 0,2 10 0,-1 7 0,1 5 0,2-1 0,-1-5 0,2-5 0,-1-10 0,2-10 0,0-3 0,1-5 0,1 0 0,1-1 0,0-3 0,4-1 0,3-1 0,3-2 0,6 0 0,10-1 0,19-3 0,14 0 0,5 0 0,-12-1 0,-21 2 0,-12 0 0,-5 1 0,1 0 0,-5-3 0,-7-4 0,-6-5 0,-2-6 0,1 0 0,-1-1 0,1 2 0,1 2 0,0 1 0,-1 0 0,1-3 0,0-5 0,0-2 0,0-2 0,0 3 0,0 2 0,0 2 0,-3 4 0,-10 2 0,-11 4 0,-13 2 0,-8 1 0,3 1 0,8 2 0,7 2 0,5 1 0,1 1 0,4 0 0,4-1 0,8 1 0,4-1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20:03:20.4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46 24575,'0'18'0,"0"5"0,0 10 0,0 6 0,0-1 0,0-3 0,0-10 0,0-9 0,0-7 0,0-3 0,1 4 0,1 1 0,0-1 0,3-3 0,18-4 0,24 1 0,22 2 0,8 1 0,-13-2 0,-20-2 0,-18-2 0,-8 0 0,-5-1 0,0-1 0,-4-10 0,-4-9 0,-1-16 0,-1-9 0,1-1 0,1 1 0,-2 9 0,-2 7 0,0 7 0,0 4 0,-1 3 0,0 2 0,-1 3 0,-1 4 0,-7 4 0,-7 1 0,-6 1 0,-2 0 0,4 1 0,3-1 0,4 1 0,3 0 0,4 0 0,0-1 0,0 1 0,-1 0 0,0 0 0,-7-1 0,-4 0 0,-3 0 0,1 0 0,3 0 0,5 1 0,3-1 0,4 1 0,2-1 0,-1 0 0,0 0 0,-2 0 0,1 0 0,1 0 0,1 0 0,2-1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F9A90A-78DC-A64C-83F2-CBCED55E8704}" type="datetimeFigureOut">
              <a:rPr lang="fr-FR" smtClean="0"/>
              <a:t>23/02/2024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5A3ABC-D069-F342-BA51-0C8F9679234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210426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5A3ABC-D069-F342-BA51-0C8F9679234E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968134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5A3ABC-D069-F342-BA51-0C8F9679234E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322432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5A3ABC-D069-F342-BA51-0C8F9679234E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22716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A9DEB87-254B-7740-ACFF-06D7CDE35E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3A527CCB-1A46-2548-A1B9-550DAE23B9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452B1E1-DD3F-CB4F-B07A-AE51B32EB0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9BE9F5-2348-1E40-AC83-8B21966CA3F9}" type="datetimeFigureOut">
              <a:rPr lang="fr-FR" smtClean="0"/>
              <a:t>23/02/2024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8B5A968-ADFA-3B42-A22C-B0F1A668AE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15C435B-336A-D94D-89E4-7E4E8EBCA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B7123-7B98-2D48-BAC2-6B53281195A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319333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C0DE50B-8769-E04A-A1E7-D006298536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91AFBF66-1C21-8F4C-9889-AA9DCF35CE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8913BD8-4029-1D4C-8CD5-24219E00CC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9BE9F5-2348-1E40-AC83-8B21966CA3F9}" type="datetimeFigureOut">
              <a:rPr lang="fr-FR" smtClean="0"/>
              <a:t>23/02/2024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2A04377-E539-A349-BD98-30EA5FAB31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50E1F1F-4411-824A-B5AD-378CC6735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B7123-7B98-2D48-BAC2-6B53281195A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349272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F4CBEFBE-13F3-A04D-85AC-45D8A5EAD5D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7DD615F9-D962-0642-9518-009B9D54D4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D7A13A5-11E0-2A40-B626-30ED06D42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9BE9F5-2348-1E40-AC83-8B21966CA3F9}" type="datetimeFigureOut">
              <a:rPr lang="fr-FR" smtClean="0"/>
              <a:t>23/02/2024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B013D0D-55D9-F349-AB5E-5E71801C7C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94877A3-3EAD-5547-8E5C-A353ACE41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B7123-7B98-2D48-BAC2-6B53281195A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636484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B2754AB-0233-4F41-8AB1-4DC893299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DA40E96-901F-224A-A20A-2F33073DF5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F503241-D4D3-C749-AE2C-440F77532F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9BE9F5-2348-1E40-AC83-8B21966CA3F9}" type="datetimeFigureOut">
              <a:rPr lang="fr-FR" smtClean="0"/>
              <a:t>23/02/2024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75CE723-9966-6D43-A5DD-A16B72ACA7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147E007-6C20-F147-A432-30FAB03CB6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B7123-7B98-2D48-BAC2-6B53281195A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411877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E81CAC4-3147-494D-81EA-1DC4386641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C7A080B-3E0F-3D4A-9A2F-15EB583367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7FA3A48-C4FE-1345-A1D7-87A4CCB393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9BE9F5-2348-1E40-AC83-8B21966CA3F9}" type="datetimeFigureOut">
              <a:rPr lang="fr-FR" smtClean="0"/>
              <a:t>23/02/2024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9D2106C-D804-B948-B516-94320CCF5C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435303E-77B4-AD4F-A803-BB60D70B7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B7123-7B98-2D48-BAC2-6B53281195A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114020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3C06786-DB5B-7040-925B-6898C273F0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767EF31-566C-4C45-A70B-163A0CF98C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521AF0BD-9483-304E-AD6A-4C70EB672F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C0118C44-074C-C14D-B87A-CE7C261094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9BE9F5-2348-1E40-AC83-8B21966CA3F9}" type="datetimeFigureOut">
              <a:rPr lang="fr-FR" smtClean="0"/>
              <a:t>23/02/2024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16AB7E8A-A328-9D4B-9AE4-7C3DE53701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2DF8767-E993-694B-AC68-3912B1A3B6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B7123-7B98-2D48-BAC2-6B53281195A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166557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9670361-6B03-2C48-814D-D4E27CFE4E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F2F64C4-9279-6849-BC85-94E75A5574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91B17223-3B76-AC42-9E57-2DC20FD1AF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65ABE88F-8235-B047-B029-9EDC3E6CA9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BA3D0A98-D577-C841-BF10-94DA2248ED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9FF0D1A2-77C4-0344-BAB2-1359B3FDEB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9BE9F5-2348-1E40-AC83-8B21966CA3F9}" type="datetimeFigureOut">
              <a:rPr lang="fr-FR" smtClean="0"/>
              <a:t>23/02/2024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ADF7831F-71B1-6F4B-954C-DA975CC644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9C71CBFA-EB0D-4548-A9B9-A9185BE8B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B7123-7B98-2D48-BAC2-6B53281195A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60855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013686D-51CC-E64D-B83A-8CA9A0C7F6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F38C27E6-B80B-E14A-BDD5-CE2361C8CB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9BE9F5-2348-1E40-AC83-8B21966CA3F9}" type="datetimeFigureOut">
              <a:rPr lang="fr-FR" smtClean="0"/>
              <a:t>23/02/2024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D1BABBE0-F0A1-534D-A805-1D27B1145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1C4AD25-995B-084C-ABAC-F185FE053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B7123-7B98-2D48-BAC2-6B53281195A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236121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8C491A0D-F0F0-1443-ACCE-19740F6EE2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9BE9F5-2348-1E40-AC83-8B21966CA3F9}" type="datetimeFigureOut">
              <a:rPr lang="fr-FR" smtClean="0"/>
              <a:t>23/02/2024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AAA0BACF-1CE4-6442-BD98-11E1972F8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69F86BF-ECDC-334E-AC50-3ACA5D7ED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B7123-7B98-2D48-BAC2-6B53281195A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96085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0E7F607-1D5A-6A4A-9798-12076AD727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7AFCF8F-08C1-224C-9F98-30BEC5B9BF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D4032AF3-7AE3-4144-AFAC-D381B0CA80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29082B0-301F-2647-AF58-A3B1EBA26B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9BE9F5-2348-1E40-AC83-8B21966CA3F9}" type="datetimeFigureOut">
              <a:rPr lang="fr-FR" smtClean="0"/>
              <a:t>23/02/2024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488124CD-900E-3742-A6C8-3AB4133AB4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88AD0DD-BFF7-AC49-AD9F-EF9BA6EEF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B7123-7B98-2D48-BAC2-6B53281195A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954250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BCB1680-577E-1B4E-89DA-02512FEA9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5AB60E4C-30B4-6A45-A399-2DCF0A04BF7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8ACBC0F5-D724-744F-A9DA-3353838EA6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BE659DEA-B4E2-454C-BD36-FAE74C2AEA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9BE9F5-2348-1E40-AC83-8B21966CA3F9}" type="datetimeFigureOut">
              <a:rPr lang="fr-FR" smtClean="0"/>
              <a:t>23/02/2024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E6B5A007-48B4-564C-9A56-F6AFD89AB2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425DEE1-FFD1-7743-AC80-4AB6E2275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B7123-7B98-2D48-BAC2-6B53281195A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777659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F88EEC94-8409-F543-995B-3E3A90322E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F7F37BD-FC8D-C944-A573-971EDD6097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A01437C-20BD-3443-9DCE-807AB70AE8A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9BE9F5-2348-1E40-AC83-8B21966CA3F9}" type="datetimeFigureOut">
              <a:rPr lang="fr-FR" smtClean="0"/>
              <a:t>23/02/2024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EF05121-8E0C-0341-9586-EE912BD664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5ABA560-5D8A-0F40-938E-8C561FC084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DB7123-7B98-2D48-BAC2-6B53281195A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303628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hyperlink" Target="https://www.youtube.com/watch?v=Qmm_sxpYIEc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hyperlink" Target="https://bhave.sh/" TargetMode="External"/><Relationship Id="rId3" Type="http://schemas.openxmlformats.org/officeDocument/2006/relationships/hyperlink" Target="https://www.youtube.com/redirect?event=video_description&amp;redir_token=QUFFLUhqa2otaFBFYVZ5VWNxUkJiUHpCV3M2a1FpaWt2UXxBQ3Jtc0ttR0g5UlB1Uk1CdUxWLUpuRUZEMkk2SVVlbllacXBOOHZIeU4wcG1JLXBwY2dqODZPWGN5OU9QVEltMnJxOXYtVS1ZdEFWNy1kbGV4blNnSzJVaU0tVUJkWkZGYXRhVWp0RFU5Rk5Mc0pvdHJxTlUxQQ&amp;q=https%3A%2F%2Fthonny.org%2F&amp;v=EnTqX_nLTHM" TargetMode="External"/><Relationship Id="rId7" Type="http://schemas.openxmlformats.org/officeDocument/2006/relationships/hyperlink" Target="https://www.elektor.fr/" TargetMode="External"/><Relationship Id="rId2" Type="http://schemas.openxmlformats.org/officeDocument/2006/relationships/hyperlink" Target="https://docs.micropython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hop.pimoroni.com/" TargetMode="External"/><Relationship Id="rId5" Type="http://schemas.openxmlformats.org/officeDocument/2006/relationships/hyperlink" Target="https://www.raspberrypi.com/products/raspberry-pi-pico/" TargetMode="External"/><Relationship Id="rId4" Type="http://schemas.openxmlformats.org/officeDocument/2006/relationships/hyperlink" Target="https://shop.mchobby.be/fr/" TargetMode="Externa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3.xml"/><Relationship Id="rId117" Type="http://schemas.openxmlformats.org/officeDocument/2006/relationships/image" Target="../media/image51.png"/><Relationship Id="rId21" Type="http://schemas.openxmlformats.org/officeDocument/2006/relationships/image" Target="../media/image10.png"/><Relationship Id="rId42" Type="http://schemas.openxmlformats.org/officeDocument/2006/relationships/customXml" Target="../ink/ink21.xml"/><Relationship Id="rId47" Type="http://schemas.openxmlformats.org/officeDocument/2006/relationships/image" Target="../media/image23.png"/><Relationship Id="rId63" Type="http://schemas.openxmlformats.org/officeDocument/2006/relationships/image" Target="../media/image31.png"/><Relationship Id="rId68" Type="http://schemas.openxmlformats.org/officeDocument/2006/relationships/customXml" Target="../ink/ink34.xml"/><Relationship Id="rId84" Type="http://schemas.openxmlformats.org/officeDocument/2006/relationships/image" Target="../media/image40.png"/><Relationship Id="rId89" Type="http://schemas.openxmlformats.org/officeDocument/2006/relationships/customXml" Target="../ink/ink48.xml"/><Relationship Id="rId112" Type="http://schemas.openxmlformats.org/officeDocument/2006/relationships/customXml" Target="../ink/ink63.xml"/><Relationship Id="rId16" Type="http://schemas.openxmlformats.org/officeDocument/2006/relationships/customXml" Target="../ink/ink8.xml"/><Relationship Id="rId107" Type="http://schemas.openxmlformats.org/officeDocument/2006/relationships/customXml" Target="../ink/ink60.xml"/><Relationship Id="rId11" Type="http://schemas.openxmlformats.org/officeDocument/2006/relationships/image" Target="../media/image5.png"/><Relationship Id="rId32" Type="http://schemas.openxmlformats.org/officeDocument/2006/relationships/customXml" Target="../ink/ink16.xml"/><Relationship Id="rId37" Type="http://schemas.openxmlformats.org/officeDocument/2006/relationships/image" Target="../media/image18.png"/><Relationship Id="rId53" Type="http://schemas.openxmlformats.org/officeDocument/2006/relationships/image" Target="../media/image26.png"/><Relationship Id="rId58" Type="http://schemas.openxmlformats.org/officeDocument/2006/relationships/customXml" Target="../ink/ink29.xml"/><Relationship Id="rId74" Type="http://schemas.openxmlformats.org/officeDocument/2006/relationships/customXml" Target="../ink/ink38.xml"/><Relationship Id="rId79" Type="http://schemas.openxmlformats.org/officeDocument/2006/relationships/customXml" Target="../ink/ink41.xml"/><Relationship Id="rId102" Type="http://schemas.openxmlformats.org/officeDocument/2006/relationships/image" Target="../media/image44.png"/><Relationship Id="rId5" Type="http://schemas.openxmlformats.org/officeDocument/2006/relationships/image" Target="../media/image2.png"/><Relationship Id="rId90" Type="http://schemas.openxmlformats.org/officeDocument/2006/relationships/customXml" Target="../ink/ink49.xml"/><Relationship Id="rId95" Type="http://schemas.openxmlformats.org/officeDocument/2006/relationships/customXml" Target="../ink/ink53.xml"/><Relationship Id="rId22" Type="http://schemas.openxmlformats.org/officeDocument/2006/relationships/customXml" Target="../ink/ink11.xml"/><Relationship Id="rId27" Type="http://schemas.openxmlformats.org/officeDocument/2006/relationships/image" Target="../media/image13.png"/><Relationship Id="rId43" Type="http://schemas.openxmlformats.org/officeDocument/2006/relationships/image" Target="../media/image21.png"/><Relationship Id="rId48" Type="http://schemas.openxmlformats.org/officeDocument/2006/relationships/customXml" Target="../ink/ink24.xml"/><Relationship Id="rId64" Type="http://schemas.openxmlformats.org/officeDocument/2006/relationships/customXml" Target="../ink/ink32.xml"/><Relationship Id="rId69" Type="http://schemas.openxmlformats.org/officeDocument/2006/relationships/image" Target="../media/image34.png"/><Relationship Id="rId113" Type="http://schemas.openxmlformats.org/officeDocument/2006/relationships/image" Target="../media/image49.png"/><Relationship Id="rId118" Type="http://schemas.openxmlformats.org/officeDocument/2006/relationships/customXml" Target="../ink/ink66.xml"/><Relationship Id="rId80" Type="http://schemas.openxmlformats.org/officeDocument/2006/relationships/image" Target="../media/image38.png"/><Relationship Id="rId85" Type="http://schemas.openxmlformats.org/officeDocument/2006/relationships/customXml" Target="../ink/ink44.xml"/><Relationship Id="rId12" Type="http://schemas.openxmlformats.org/officeDocument/2006/relationships/customXml" Target="../ink/ink6.xml"/><Relationship Id="rId17" Type="http://schemas.openxmlformats.org/officeDocument/2006/relationships/image" Target="../media/image8.png"/><Relationship Id="rId33" Type="http://schemas.openxmlformats.org/officeDocument/2006/relationships/image" Target="../media/image16.png"/><Relationship Id="rId38" Type="http://schemas.openxmlformats.org/officeDocument/2006/relationships/customXml" Target="../ink/ink19.xml"/><Relationship Id="rId59" Type="http://schemas.openxmlformats.org/officeDocument/2006/relationships/image" Target="../media/image29.png"/><Relationship Id="rId103" Type="http://schemas.openxmlformats.org/officeDocument/2006/relationships/customXml" Target="../ink/ink58.xml"/><Relationship Id="rId108" Type="http://schemas.openxmlformats.org/officeDocument/2006/relationships/image" Target="../media/image47.png"/><Relationship Id="rId54" Type="http://schemas.openxmlformats.org/officeDocument/2006/relationships/customXml" Target="../ink/ink27.xml"/><Relationship Id="rId70" Type="http://schemas.openxmlformats.org/officeDocument/2006/relationships/customXml" Target="../ink/ink35.xml"/><Relationship Id="rId75" Type="http://schemas.openxmlformats.org/officeDocument/2006/relationships/customXml" Target="../ink/ink39.xml"/><Relationship Id="rId91" Type="http://schemas.openxmlformats.org/officeDocument/2006/relationships/image" Target="../media/image41.png"/><Relationship Id="rId96" Type="http://schemas.openxmlformats.org/officeDocument/2006/relationships/customXml" Target="../ink/ink54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.xml"/><Relationship Id="rId23" Type="http://schemas.openxmlformats.org/officeDocument/2006/relationships/image" Target="../media/image11.png"/><Relationship Id="rId28" Type="http://schemas.openxmlformats.org/officeDocument/2006/relationships/customXml" Target="../ink/ink14.xml"/><Relationship Id="rId49" Type="http://schemas.openxmlformats.org/officeDocument/2006/relationships/image" Target="../media/image24.png"/><Relationship Id="rId114" Type="http://schemas.openxmlformats.org/officeDocument/2006/relationships/customXml" Target="../ink/ink64.xml"/><Relationship Id="rId119" Type="http://schemas.openxmlformats.org/officeDocument/2006/relationships/image" Target="../media/image52.png"/><Relationship Id="rId44" Type="http://schemas.openxmlformats.org/officeDocument/2006/relationships/customXml" Target="../ink/ink22.xml"/><Relationship Id="rId60" Type="http://schemas.openxmlformats.org/officeDocument/2006/relationships/customXml" Target="../ink/ink30.xml"/><Relationship Id="rId65" Type="http://schemas.openxmlformats.org/officeDocument/2006/relationships/image" Target="../media/image32.png"/><Relationship Id="rId81" Type="http://schemas.openxmlformats.org/officeDocument/2006/relationships/customXml" Target="../ink/ink42.xml"/><Relationship Id="rId86" Type="http://schemas.openxmlformats.org/officeDocument/2006/relationships/customXml" Target="../ink/ink45.xml"/><Relationship Id="rId4" Type="http://schemas.openxmlformats.org/officeDocument/2006/relationships/customXml" Target="../ink/ink2.xml"/><Relationship Id="rId9" Type="http://schemas.openxmlformats.org/officeDocument/2006/relationships/image" Target="../media/image4.png"/><Relationship Id="rId13" Type="http://schemas.openxmlformats.org/officeDocument/2006/relationships/image" Target="../media/image6.png"/><Relationship Id="rId18" Type="http://schemas.openxmlformats.org/officeDocument/2006/relationships/customXml" Target="../ink/ink9.xml"/><Relationship Id="rId39" Type="http://schemas.openxmlformats.org/officeDocument/2006/relationships/image" Target="../media/image19.png"/><Relationship Id="rId109" Type="http://schemas.openxmlformats.org/officeDocument/2006/relationships/customXml" Target="../ink/ink61.xml"/><Relationship Id="rId34" Type="http://schemas.openxmlformats.org/officeDocument/2006/relationships/customXml" Target="../ink/ink17.xml"/><Relationship Id="rId50" Type="http://schemas.openxmlformats.org/officeDocument/2006/relationships/customXml" Target="../ink/ink25.xml"/><Relationship Id="rId55" Type="http://schemas.openxmlformats.org/officeDocument/2006/relationships/image" Target="../media/image27.png"/><Relationship Id="rId76" Type="http://schemas.openxmlformats.org/officeDocument/2006/relationships/image" Target="../media/image36.png"/><Relationship Id="rId97" Type="http://schemas.openxmlformats.org/officeDocument/2006/relationships/image" Target="../media/image42.png"/><Relationship Id="rId104" Type="http://schemas.openxmlformats.org/officeDocument/2006/relationships/image" Target="../media/image45.png"/><Relationship Id="rId120" Type="http://schemas.openxmlformats.org/officeDocument/2006/relationships/customXml" Target="../ink/ink67.xml"/><Relationship Id="rId7" Type="http://schemas.openxmlformats.org/officeDocument/2006/relationships/image" Target="../media/image3.png"/><Relationship Id="rId71" Type="http://schemas.openxmlformats.org/officeDocument/2006/relationships/image" Target="../media/image35.png"/><Relationship Id="rId92" Type="http://schemas.openxmlformats.org/officeDocument/2006/relationships/customXml" Target="../ink/ink50.xml"/><Relationship Id="rId2" Type="http://schemas.openxmlformats.org/officeDocument/2006/relationships/customXml" Target="../ink/ink1.xml"/><Relationship Id="rId29" Type="http://schemas.openxmlformats.org/officeDocument/2006/relationships/image" Target="../media/image14.png"/><Relationship Id="rId24" Type="http://schemas.openxmlformats.org/officeDocument/2006/relationships/customXml" Target="../ink/ink12.xml"/><Relationship Id="rId40" Type="http://schemas.openxmlformats.org/officeDocument/2006/relationships/customXml" Target="../ink/ink20.xml"/><Relationship Id="rId45" Type="http://schemas.openxmlformats.org/officeDocument/2006/relationships/image" Target="../media/image22.png"/><Relationship Id="rId66" Type="http://schemas.openxmlformats.org/officeDocument/2006/relationships/customXml" Target="../ink/ink33.xml"/><Relationship Id="rId87" Type="http://schemas.openxmlformats.org/officeDocument/2006/relationships/customXml" Target="../ink/ink46.xml"/><Relationship Id="rId110" Type="http://schemas.openxmlformats.org/officeDocument/2006/relationships/image" Target="../media/image48.png"/><Relationship Id="rId115" Type="http://schemas.openxmlformats.org/officeDocument/2006/relationships/image" Target="../media/image50.png"/><Relationship Id="rId61" Type="http://schemas.openxmlformats.org/officeDocument/2006/relationships/image" Target="../media/image30.png"/><Relationship Id="rId82" Type="http://schemas.openxmlformats.org/officeDocument/2006/relationships/image" Target="../media/image39.png"/><Relationship Id="rId19" Type="http://schemas.openxmlformats.org/officeDocument/2006/relationships/image" Target="../media/image9.png"/><Relationship Id="rId14" Type="http://schemas.openxmlformats.org/officeDocument/2006/relationships/customXml" Target="../ink/ink7.xml"/><Relationship Id="rId30" Type="http://schemas.openxmlformats.org/officeDocument/2006/relationships/customXml" Target="../ink/ink15.xml"/><Relationship Id="rId35" Type="http://schemas.openxmlformats.org/officeDocument/2006/relationships/image" Target="../media/image17.png"/><Relationship Id="rId56" Type="http://schemas.openxmlformats.org/officeDocument/2006/relationships/customXml" Target="../ink/ink28.xml"/><Relationship Id="rId77" Type="http://schemas.openxmlformats.org/officeDocument/2006/relationships/customXml" Target="../ink/ink40.xml"/><Relationship Id="rId100" Type="http://schemas.openxmlformats.org/officeDocument/2006/relationships/customXml" Target="../ink/ink56.xml"/><Relationship Id="rId105" Type="http://schemas.openxmlformats.org/officeDocument/2006/relationships/customXml" Target="../ink/ink59.xml"/><Relationship Id="rId8" Type="http://schemas.openxmlformats.org/officeDocument/2006/relationships/customXml" Target="../ink/ink4.xml"/><Relationship Id="rId51" Type="http://schemas.openxmlformats.org/officeDocument/2006/relationships/image" Target="../media/image25.png"/><Relationship Id="rId72" Type="http://schemas.openxmlformats.org/officeDocument/2006/relationships/customXml" Target="../ink/ink36.xml"/><Relationship Id="rId93" Type="http://schemas.openxmlformats.org/officeDocument/2006/relationships/customXml" Target="../ink/ink51.xml"/><Relationship Id="rId98" Type="http://schemas.openxmlformats.org/officeDocument/2006/relationships/customXml" Target="../ink/ink55.xml"/><Relationship Id="rId121" Type="http://schemas.openxmlformats.org/officeDocument/2006/relationships/image" Target="../media/image53.png"/><Relationship Id="rId3" Type="http://schemas.openxmlformats.org/officeDocument/2006/relationships/image" Target="../media/image1.png"/><Relationship Id="rId25" Type="http://schemas.openxmlformats.org/officeDocument/2006/relationships/image" Target="../media/image12.png"/><Relationship Id="rId46" Type="http://schemas.openxmlformats.org/officeDocument/2006/relationships/customXml" Target="../ink/ink23.xml"/><Relationship Id="rId67" Type="http://schemas.openxmlformats.org/officeDocument/2006/relationships/image" Target="../media/image33.png"/><Relationship Id="rId116" Type="http://schemas.openxmlformats.org/officeDocument/2006/relationships/customXml" Target="../ink/ink65.xml"/><Relationship Id="rId20" Type="http://schemas.openxmlformats.org/officeDocument/2006/relationships/customXml" Target="../ink/ink10.xml"/><Relationship Id="rId41" Type="http://schemas.openxmlformats.org/officeDocument/2006/relationships/image" Target="../media/image20.png"/><Relationship Id="rId62" Type="http://schemas.openxmlformats.org/officeDocument/2006/relationships/customXml" Target="../ink/ink31.xml"/><Relationship Id="rId83" Type="http://schemas.openxmlformats.org/officeDocument/2006/relationships/customXml" Target="../ink/ink43.xml"/><Relationship Id="rId88" Type="http://schemas.openxmlformats.org/officeDocument/2006/relationships/customXml" Target="../ink/ink47.xml"/><Relationship Id="rId111" Type="http://schemas.openxmlformats.org/officeDocument/2006/relationships/customXml" Target="../ink/ink62.xml"/><Relationship Id="rId15" Type="http://schemas.openxmlformats.org/officeDocument/2006/relationships/image" Target="../media/image7.png"/><Relationship Id="rId36" Type="http://schemas.openxmlformats.org/officeDocument/2006/relationships/customXml" Target="../ink/ink18.xml"/><Relationship Id="rId57" Type="http://schemas.openxmlformats.org/officeDocument/2006/relationships/image" Target="../media/image28.png"/><Relationship Id="rId106" Type="http://schemas.openxmlformats.org/officeDocument/2006/relationships/image" Target="../media/image46.png"/><Relationship Id="rId10" Type="http://schemas.openxmlformats.org/officeDocument/2006/relationships/customXml" Target="../ink/ink5.xml"/><Relationship Id="rId31" Type="http://schemas.openxmlformats.org/officeDocument/2006/relationships/image" Target="../media/image15.png"/><Relationship Id="rId52" Type="http://schemas.openxmlformats.org/officeDocument/2006/relationships/customXml" Target="../ink/ink26.xml"/><Relationship Id="rId73" Type="http://schemas.openxmlformats.org/officeDocument/2006/relationships/customXml" Target="../ink/ink37.xml"/><Relationship Id="rId78" Type="http://schemas.openxmlformats.org/officeDocument/2006/relationships/image" Target="../media/image37.png"/><Relationship Id="rId94" Type="http://schemas.openxmlformats.org/officeDocument/2006/relationships/customXml" Target="../ink/ink52.xml"/><Relationship Id="rId99" Type="http://schemas.openxmlformats.org/officeDocument/2006/relationships/image" Target="../media/image43.png"/><Relationship Id="rId101" Type="http://schemas.openxmlformats.org/officeDocument/2006/relationships/customXml" Target="../ink/ink5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5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jpeg"/><Relationship Id="rId3" Type="http://schemas.openxmlformats.org/officeDocument/2006/relationships/image" Target="../media/image57.jpeg"/><Relationship Id="rId7" Type="http://schemas.openxmlformats.org/officeDocument/2006/relationships/image" Target="../media/image61.jpe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jpeg"/><Relationship Id="rId5" Type="http://schemas.openxmlformats.org/officeDocument/2006/relationships/image" Target="../media/image59.jpeg"/><Relationship Id="rId4" Type="http://schemas.openxmlformats.org/officeDocument/2006/relationships/image" Target="../media/image5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E0CB394-FB5A-3443-BFFF-E34EA55902D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fr-BE" sz="3600" dirty="0"/>
              <a:t>Design and production of a </a:t>
            </a:r>
            <a:r>
              <a:rPr lang="fr-BE" sz="3600" dirty="0" err="1"/>
              <a:t>neopixel</a:t>
            </a:r>
            <a:r>
              <a:rPr lang="fr-BE" sz="3600" dirty="0"/>
              <a:t> PCB </a:t>
            </a:r>
            <a:r>
              <a:rPr lang="fr-BE" sz="3600" dirty="0" err="1"/>
              <a:t>board</a:t>
            </a:r>
            <a:r>
              <a:rPr lang="fr-BE" sz="3600" dirty="0"/>
              <a:t> programmable in Arduino, </a:t>
            </a:r>
            <a:r>
              <a:rPr lang="fr-BE" sz="3600" dirty="0" err="1"/>
              <a:t>Micropython</a:t>
            </a:r>
            <a:r>
              <a:rPr lang="fr-BE" sz="3600" dirty="0"/>
              <a:t> and </a:t>
            </a:r>
            <a:r>
              <a:rPr lang="fr-BE" sz="3600" dirty="0" err="1"/>
              <a:t>Microbit</a:t>
            </a:r>
            <a:r>
              <a:rPr lang="fr-BE" sz="3600" dirty="0"/>
              <a:t> for </a:t>
            </a:r>
            <a:r>
              <a:rPr lang="fr-BE" sz="3600" dirty="0" err="1"/>
              <a:t>Valentine's</a:t>
            </a:r>
            <a:r>
              <a:rPr lang="fr-BE" sz="3600" dirty="0"/>
              <a:t> Day</a:t>
            </a:r>
            <a:r>
              <a:rPr lang="fr-FR" sz="3600" dirty="0"/>
              <a:t> 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35D0B8B2-A560-C446-B392-AFB6563AA6C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fr-FR" dirty="0"/>
              <a:t>Animations techniques</a:t>
            </a:r>
          </a:p>
          <a:p>
            <a:endParaRPr lang="fr-FR" dirty="0"/>
          </a:p>
          <a:p>
            <a:r>
              <a:rPr lang="fr-FR" dirty="0"/>
              <a:t>Laurent Strodiot – Coach at </a:t>
            </a:r>
            <a:r>
              <a:rPr lang="fr-FR" dirty="0" err="1"/>
              <a:t>CoderDojo</a:t>
            </a:r>
            <a:r>
              <a:rPr lang="fr-FR" dirty="0"/>
              <a:t> – </a:t>
            </a:r>
            <a:r>
              <a:rPr lang="fr-FR" dirty="0" err="1"/>
              <a:t>Fernelmont</a:t>
            </a:r>
            <a:endParaRPr lang="fr-FR" dirty="0"/>
          </a:p>
          <a:p>
            <a:r>
              <a:rPr lang="fr-FR" dirty="0"/>
              <a:t>24th </a:t>
            </a:r>
            <a:r>
              <a:rPr lang="fr-FR" dirty="0" err="1"/>
              <a:t>February</a:t>
            </a:r>
            <a:r>
              <a:rPr lang="fr-FR" dirty="0"/>
              <a:t>, 2024</a:t>
            </a:r>
          </a:p>
        </p:txBody>
      </p:sp>
    </p:spTree>
    <p:extLst>
      <p:ext uri="{BB962C8B-B14F-4D97-AF65-F5344CB8AC3E}">
        <p14:creationId xmlns:p14="http://schemas.microsoft.com/office/powerpoint/2010/main" val="20001366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0A80D3-B992-5FAC-8345-1FF144BB4F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2.Electronic circuit &amp; PCB design softwares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C929ED3-CF03-506B-1EBE-F9F0D18A82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EasyEDA</a:t>
            </a:r>
            <a:endParaRPr lang="fr-FR" dirty="0"/>
          </a:p>
          <a:p>
            <a:r>
              <a:rPr lang="fr-FR" dirty="0" err="1"/>
              <a:t>KiCad</a:t>
            </a:r>
            <a:endParaRPr lang="fr-FR" dirty="0"/>
          </a:p>
          <a:p>
            <a:r>
              <a:rPr lang="fr-FR" dirty="0" err="1"/>
              <a:t>Altium</a:t>
            </a:r>
            <a:endParaRPr lang="fr-FR" dirty="0"/>
          </a:p>
          <a:p>
            <a:r>
              <a:rPr lang="fr-FR" dirty="0"/>
              <a:t>Eagle</a:t>
            </a:r>
          </a:p>
          <a:p>
            <a:r>
              <a:rPr lang="fr-FR" dirty="0"/>
              <a:t>…</a:t>
            </a:r>
          </a:p>
          <a:p>
            <a:r>
              <a:rPr lang="fr-FR" dirty="0"/>
              <a:t>I </a:t>
            </a:r>
            <a:r>
              <a:rPr lang="fr-FR" dirty="0" err="1"/>
              <a:t>choose</a:t>
            </a:r>
            <a:r>
              <a:rPr lang="fr-FR" dirty="0"/>
              <a:t> </a:t>
            </a:r>
            <a:r>
              <a:rPr lang="fr-FR" dirty="0" err="1"/>
              <a:t>EasyEDA</a:t>
            </a:r>
            <a:r>
              <a:rPr lang="fr-FR" dirty="0"/>
              <a:t> :</a:t>
            </a:r>
          </a:p>
          <a:p>
            <a:pPr lvl="1"/>
            <a:r>
              <a:rPr lang="fr-FR" dirty="0"/>
              <a:t>web application / </a:t>
            </a:r>
          </a:p>
          <a:p>
            <a:pPr lvl="1"/>
            <a:r>
              <a:rPr lang="fr-FR" dirty="0"/>
              <a:t>can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downloaded</a:t>
            </a:r>
            <a:r>
              <a:rPr lang="fr-FR" dirty="0"/>
              <a:t> / </a:t>
            </a:r>
          </a:p>
          <a:p>
            <a:pPr lvl="1"/>
            <a:r>
              <a:rPr lang="fr-FR" dirty="0"/>
              <a:t>Lots of tuto on </a:t>
            </a:r>
            <a:r>
              <a:rPr lang="fr-FR" dirty="0" err="1"/>
              <a:t>youtube</a:t>
            </a:r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407346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D3CE6C9-DE16-70F9-3318-25FC8B013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2. PCB Conception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EB5F813-9C52-BA3A-2BF2-6E385BE20A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974580" cy="4351338"/>
          </a:xfrm>
        </p:spPr>
        <p:txBody>
          <a:bodyPr>
            <a:normAutofit fontScale="92500" lnSpcReduction="10000"/>
          </a:bodyPr>
          <a:lstStyle/>
          <a:p>
            <a:r>
              <a:rPr lang="fr-FR" dirty="0"/>
              <a:t>1 </a:t>
            </a:r>
            <a:r>
              <a:rPr lang="fr-FR" dirty="0" err="1"/>
              <a:t>Electronic</a:t>
            </a:r>
            <a:r>
              <a:rPr lang="fr-FR" dirty="0"/>
              <a:t> circuit design</a:t>
            </a:r>
          </a:p>
          <a:p>
            <a:pPr lvl="1"/>
            <a:r>
              <a:rPr lang="fr-FR" dirty="0" err="1"/>
              <a:t>Draw</a:t>
            </a:r>
            <a:r>
              <a:rPr lang="fr-FR" dirty="0"/>
              <a:t> on </a:t>
            </a:r>
            <a:r>
              <a:rPr lang="fr-FR" dirty="0" err="1"/>
              <a:t>paper</a:t>
            </a:r>
            <a:r>
              <a:rPr lang="fr-FR" dirty="0"/>
              <a:t> </a:t>
            </a:r>
            <a:r>
              <a:rPr lang="fr-FR" dirty="0" err="1"/>
              <a:t>your</a:t>
            </a:r>
            <a:r>
              <a:rPr lang="fr-FR" dirty="0"/>
              <a:t> circuit</a:t>
            </a:r>
          </a:p>
          <a:p>
            <a:pPr lvl="1"/>
            <a:r>
              <a:rPr lang="fr-FR" dirty="0"/>
              <a:t>Pick the components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library</a:t>
            </a:r>
            <a:r>
              <a:rPr lang="fr-FR" dirty="0"/>
              <a:t> and put </a:t>
            </a:r>
            <a:r>
              <a:rPr lang="fr-FR" dirty="0" err="1"/>
              <a:t>them</a:t>
            </a:r>
            <a:r>
              <a:rPr lang="fr-FR" dirty="0"/>
              <a:t> in the circuit</a:t>
            </a:r>
          </a:p>
          <a:p>
            <a:pPr lvl="1"/>
            <a:r>
              <a:rPr lang="fr-FR" dirty="0" err="1"/>
              <a:t>Make</a:t>
            </a:r>
            <a:r>
              <a:rPr lang="fr-FR" dirty="0"/>
              <a:t> the connections</a:t>
            </a:r>
          </a:p>
          <a:p>
            <a:pPr lvl="1"/>
            <a:r>
              <a:rPr lang="fr-FR" dirty="0"/>
              <a:t>Check and </a:t>
            </a:r>
            <a:r>
              <a:rPr lang="fr-FR" dirty="0" err="1"/>
              <a:t>recheck</a:t>
            </a:r>
            <a:r>
              <a:rPr lang="fr-FR" dirty="0"/>
              <a:t>, </a:t>
            </a:r>
            <a:r>
              <a:rPr lang="fr-FR" dirty="0" err="1"/>
              <a:t>also</a:t>
            </a:r>
            <a:r>
              <a:rPr lang="fr-FR" dirty="0"/>
              <a:t> check </a:t>
            </a:r>
            <a:r>
              <a:rPr lang="fr-FR" dirty="0" err="1"/>
              <a:t>again</a:t>
            </a:r>
            <a:r>
              <a:rPr lang="fr-FR" dirty="0"/>
              <a:t> !!!</a:t>
            </a:r>
          </a:p>
          <a:p>
            <a:pPr lvl="1"/>
            <a:endParaRPr lang="fr-FR" dirty="0"/>
          </a:p>
          <a:p>
            <a:r>
              <a:rPr lang="fr-FR" dirty="0"/>
              <a:t>2 </a:t>
            </a:r>
            <a:r>
              <a:rPr lang="fr-FR" dirty="0" err="1"/>
              <a:t>convert</a:t>
            </a:r>
            <a:r>
              <a:rPr lang="fr-FR" dirty="0"/>
              <a:t> to PCB</a:t>
            </a:r>
          </a:p>
          <a:p>
            <a:pPr lvl="1"/>
            <a:r>
              <a:rPr lang="fr-FR" dirty="0" err="1"/>
              <a:t>Draw</a:t>
            </a:r>
            <a:r>
              <a:rPr lang="fr-FR" dirty="0"/>
              <a:t> the </a:t>
            </a:r>
            <a:r>
              <a:rPr lang="fr-FR" dirty="0" err="1"/>
              <a:t>board</a:t>
            </a:r>
            <a:r>
              <a:rPr lang="fr-FR" dirty="0"/>
              <a:t> </a:t>
            </a:r>
            <a:r>
              <a:rPr lang="fr-FR" dirty="0" err="1"/>
              <a:t>outlines</a:t>
            </a:r>
            <a:r>
              <a:rPr lang="fr-FR" dirty="0"/>
              <a:t> (simple </a:t>
            </a:r>
            <a:r>
              <a:rPr lang="fr-FR" dirty="0" err="1"/>
              <a:t>board</a:t>
            </a:r>
            <a:r>
              <a:rPr lang="fr-FR" dirty="0"/>
              <a:t> 2 </a:t>
            </a:r>
            <a:r>
              <a:rPr lang="fr-FR" dirty="0" err="1"/>
              <a:t>layers</a:t>
            </a:r>
            <a:r>
              <a:rPr lang="fr-FR" dirty="0"/>
              <a:t> </a:t>
            </a:r>
            <a:r>
              <a:rPr lang="fr-FR" dirty="0">
                <a:sym typeface="Wingdings" pitchFamily="2" charset="2"/>
              </a:rPr>
              <a:t> </a:t>
            </a:r>
            <a:r>
              <a:rPr lang="fr-FR" dirty="0" err="1">
                <a:sym typeface="Wingdings" pitchFamily="2" charset="2"/>
              </a:rPr>
              <a:t>multilayers</a:t>
            </a:r>
            <a:r>
              <a:rPr lang="fr-FR" dirty="0">
                <a:sym typeface="Wingdings" pitchFamily="2" charset="2"/>
              </a:rPr>
              <a:t>)</a:t>
            </a:r>
            <a:endParaRPr lang="fr-FR" dirty="0"/>
          </a:p>
          <a:p>
            <a:pPr lvl="1"/>
            <a:r>
              <a:rPr lang="fr-FR" dirty="0"/>
              <a:t>Place the components on the PCB : </a:t>
            </a:r>
            <a:r>
              <a:rPr lang="fr-FR" dirty="0" err="1"/>
              <a:t>order</a:t>
            </a:r>
            <a:r>
              <a:rPr lang="fr-FR" dirty="0"/>
              <a:t> !!!</a:t>
            </a:r>
          </a:p>
          <a:p>
            <a:pPr lvl="1"/>
            <a:r>
              <a:rPr lang="fr-FR" dirty="0"/>
              <a:t>Route the components (attention to </a:t>
            </a:r>
            <a:r>
              <a:rPr lang="fr-FR" dirty="0" err="1"/>
              <a:t>width</a:t>
            </a:r>
            <a:r>
              <a:rPr lang="fr-FR" dirty="0"/>
              <a:t> </a:t>
            </a:r>
            <a:r>
              <a:rPr lang="fr-FR" dirty="0" err="1"/>
              <a:t>based</a:t>
            </a:r>
            <a:r>
              <a:rPr lang="fr-FR" dirty="0"/>
              <a:t> on </a:t>
            </a:r>
            <a:r>
              <a:rPr lang="fr-FR" dirty="0" err="1"/>
              <a:t>current</a:t>
            </a:r>
            <a:r>
              <a:rPr lang="fr-FR" dirty="0"/>
              <a:t>)</a:t>
            </a:r>
          </a:p>
          <a:p>
            <a:pPr lvl="1"/>
            <a:r>
              <a:rPr lang="fr-FR" dirty="0" err="1"/>
              <a:t>Recheck</a:t>
            </a:r>
            <a:r>
              <a:rPr lang="fr-FR" dirty="0"/>
              <a:t> the circuit and PCB</a:t>
            </a:r>
          </a:p>
          <a:p>
            <a:pPr lvl="1"/>
            <a:r>
              <a:rPr lang="fr-FR" dirty="0" err="1"/>
              <a:t>Print</a:t>
            </a:r>
            <a:r>
              <a:rPr lang="fr-FR" dirty="0"/>
              <a:t> a PDF and check the component </a:t>
            </a:r>
            <a:r>
              <a:rPr lang="fr-FR"/>
              <a:t>footprints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565634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6AF31904-4F99-5DDF-F1FD-A965279FE8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2409" y="77701"/>
            <a:ext cx="9500134" cy="6702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0291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id="{7C9949D3-0227-C750-678B-058B713FC2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03" y="64972"/>
            <a:ext cx="11944951" cy="6719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4372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3036C4A-39CC-6597-6EC4-90E523025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3 PCB production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3FA571F-0F56-AD68-BD8E-94352AD243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FR" dirty="0" err="1"/>
              <a:t>Many</a:t>
            </a:r>
            <a:r>
              <a:rPr lang="fr-FR" dirty="0"/>
              <a:t> </a:t>
            </a:r>
            <a:r>
              <a:rPr lang="fr-FR" dirty="0" err="1"/>
              <a:t>manufacturers</a:t>
            </a:r>
            <a:r>
              <a:rPr lang="fr-FR" dirty="0"/>
              <a:t> for </a:t>
            </a:r>
            <a:r>
              <a:rPr lang="fr-FR" dirty="0" err="1"/>
              <a:t>makers</a:t>
            </a:r>
            <a:r>
              <a:rPr lang="fr-FR" dirty="0"/>
              <a:t> and </a:t>
            </a:r>
            <a:r>
              <a:rPr lang="fr-FR" dirty="0" err="1"/>
              <a:t>their</a:t>
            </a:r>
            <a:r>
              <a:rPr lang="fr-FR" dirty="0"/>
              <a:t> </a:t>
            </a:r>
            <a:r>
              <a:rPr lang="fr-FR" dirty="0" err="1"/>
              <a:t>small</a:t>
            </a:r>
            <a:r>
              <a:rPr lang="fr-FR" dirty="0"/>
              <a:t> prototypes</a:t>
            </a:r>
          </a:p>
          <a:p>
            <a:pPr lvl="1"/>
            <a:r>
              <a:rPr lang="fr-FR" dirty="0"/>
              <a:t>JLCPCB</a:t>
            </a:r>
          </a:p>
          <a:p>
            <a:pPr lvl="1"/>
            <a:r>
              <a:rPr lang="fr-FR" dirty="0" err="1"/>
              <a:t>PCBway</a:t>
            </a:r>
            <a:endParaRPr lang="fr-FR" dirty="0"/>
          </a:p>
          <a:p>
            <a:pPr lvl="1"/>
            <a:r>
              <a:rPr lang="fr-FR" dirty="0" err="1"/>
              <a:t>NextPCB</a:t>
            </a:r>
            <a:endParaRPr lang="fr-FR" dirty="0"/>
          </a:p>
          <a:p>
            <a:pPr lvl="1"/>
            <a:r>
              <a:rPr lang="fr-FR" dirty="0" err="1"/>
              <a:t>AllPCB</a:t>
            </a:r>
            <a:endParaRPr lang="fr-FR" dirty="0"/>
          </a:p>
          <a:p>
            <a:pPr lvl="1"/>
            <a:r>
              <a:rPr lang="fr-FR" dirty="0"/>
              <a:t>…</a:t>
            </a:r>
          </a:p>
          <a:p>
            <a:pPr lvl="1"/>
            <a:r>
              <a:rPr lang="fr-FR" dirty="0" err="1"/>
              <a:t>Elektor</a:t>
            </a:r>
            <a:r>
              <a:rPr lang="fr-FR" dirty="0"/>
              <a:t> (EU) but €€€</a:t>
            </a:r>
          </a:p>
          <a:p>
            <a:r>
              <a:rPr lang="fr-FR" dirty="0"/>
              <a:t>You </a:t>
            </a:r>
            <a:r>
              <a:rPr lang="fr-FR" dirty="0" err="1"/>
              <a:t>need</a:t>
            </a:r>
            <a:r>
              <a:rPr lang="fr-FR" dirty="0"/>
              <a:t> :</a:t>
            </a:r>
          </a:p>
          <a:p>
            <a:pPr lvl="1"/>
            <a:r>
              <a:rPr lang="fr-FR" dirty="0"/>
              <a:t>Gerber file - minimum</a:t>
            </a:r>
          </a:p>
          <a:p>
            <a:pPr lvl="1"/>
            <a:r>
              <a:rPr lang="fr-FR" dirty="0"/>
              <a:t>BOM file</a:t>
            </a:r>
          </a:p>
          <a:p>
            <a:pPr lvl="1"/>
            <a:r>
              <a:rPr lang="fr-FR" dirty="0"/>
              <a:t>Pick and place file</a:t>
            </a:r>
          </a:p>
        </p:txBody>
      </p:sp>
    </p:spTree>
    <p:extLst>
      <p:ext uri="{BB962C8B-B14F-4D97-AF65-F5344CB8AC3E}">
        <p14:creationId xmlns:p14="http://schemas.microsoft.com/office/powerpoint/2010/main" val="35250866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1AF74F7-7044-14DF-AA72-C94385653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3. PCB production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8DBEDFB-AFFD-476C-0FCD-D067DFC0C9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Potential</a:t>
            </a:r>
            <a:r>
              <a:rPr lang="fr-FR" dirty="0"/>
              <a:t> </a:t>
            </a:r>
            <a:r>
              <a:rPr lang="fr-FR" dirty="0" err="1"/>
              <a:t>improvments</a:t>
            </a:r>
            <a:endParaRPr lang="fr-FR" dirty="0"/>
          </a:p>
          <a:p>
            <a:endParaRPr lang="fr-FR" dirty="0"/>
          </a:p>
          <a:p>
            <a:pPr lvl="1"/>
            <a:r>
              <a:rPr lang="fr-FR" dirty="0" err="1"/>
              <a:t>Polarity</a:t>
            </a:r>
            <a:r>
              <a:rPr lang="fr-FR" dirty="0"/>
              <a:t> protection (use of p-MOSFET)</a:t>
            </a:r>
          </a:p>
          <a:p>
            <a:pPr marL="457200" lvl="1" indent="0">
              <a:buNone/>
            </a:pPr>
            <a:endParaRPr lang="fr-FR" dirty="0"/>
          </a:p>
          <a:p>
            <a:pPr marL="457200" lvl="1" indent="0">
              <a:buNone/>
            </a:pPr>
            <a:endParaRPr lang="fr-FR" dirty="0"/>
          </a:p>
          <a:p>
            <a:pPr marL="457200" lvl="1" indent="0">
              <a:buNone/>
            </a:pPr>
            <a:endParaRPr lang="fr-FR" dirty="0"/>
          </a:p>
          <a:p>
            <a:pPr lvl="1"/>
            <a:r>
              <a:rPr lang="fr-FR" dirty="0"/>
              <a:t>Use of </a:t>
            </a:r>
            <a:r>
              <a:rPr lang="fr-FR" dirty="0" err="1"/>
              <a:t>microcontroler</a:t>
            </a:r>
            <a:r>
              <a:rPr lang="fr-FR" dirty="0"/>
              <a:t> modules (ESP8266, ESP32 C3) </a:t>
            </a:r>
            <a:r>
              <a:rPr lang="fr-FR" dirty="0">
                <a:sym typeface="Wingdings" pitchFamily="2" charset="2"/>
              </a:rPr>
              <a:t> </a:t>
            </a:r>
            <a:r>
              <a:rPr lang="fr-FR" dirty="0" err="1">
                <a:sym typeface="Wingdings" pitchFamily="2" charset="2"/>
              </a:rPr>
              <a:t>need</a:t>
            </a:r>
            <a:r>
              <a:rPr lang="fr-FR" dirty="0">
                <a:sym typeface="Wingdings" pitchFamily="2" charset="2"/>
              </a:rPr>
              <a:t> </a:t>
            </a:r>
            <a:r>
              <a:rPr lang="fr-FR" dirty="0" err="1">
                <a:sym typeface="Wingdings" pitchFamily="2" charset="2"/>
              </a:rPr>
              <a:t>supply</a:t>
            </a:r>
            <a:r>
              <a:rPr lang="fr-FR" dirty="0">
                <a:sym typeface="Wingdings" pitchFamily="2" charset="2"/>
              </a:rPr>
              <a:t> but </a:t>
            </a:r>
            <a:r>
              <a:rPr lang="fr-FR" dirty="0" err="1">
                <a:sym typeface="Wingdings" pitchFamily="2" charset="2"/>
              </a:rPr>
              <a:t>you</a:t>
            </a:r>
            <a:r>
              <a:rPr lang="fr-FR" dirty="0">
                <a:sym typeface="Wingdings" pitchFamily="2" charset="2"/>
              </a:rPr>
              <a:t> </a:t>
            </a:r>
            <a:r>
              <a:rPr lang="fr-FR" dirty="0" err="1">
                <a:sym typeface="Wingdings" pitchFamily="2" charset="2"/>
              </a:rPr>
              <a:t>reduce</a:t>
            </a:r>
            <a:r>
              <a:rPr lang="fr-FR" dirty="0">
                <a:sym typeface="Wingdings" pitchFamily="2" charset="2"/>
              </a:rPr>
              <a:t> the total </a:t>
            </a:r>
            <a:r>
              <a:rPr lang="fr-FR" dirty="0" err="1">
                <a:sym typeface="Wingdings" pitchFamily="2" charset="2"/>
              </a:rPr>
              <a:t>cost</a:t>
            </a:r>
            <a:r>
              <a:rPr lang="fr-FR" dirty="0">
                <a:sym typeface="Wingdings" pitchFamily="2" charset="2"/>
              </a:rPr>
              <a:t> (</a:t>
            </a:r>
            <a:r>
              <a:rPr lang="fr-FR" dirty="0" err="1">
                <a:sym typeface="Wingdings" pitchFamily="2" charset="2"/>
              </a:rPr>
              <a:t>current</a:t>
            </a:r>
            <a:r>
              <a:rPr lang="fr-FR" dirty="0">
                <a:sym typeface="Wingdings" pitchFamily="2" charset="2"/>
              </a:rPr>
              <a:t> PCB </a:t>
            </a:r>
            <a:r>
              <a:rPr lang="fr-FR" dirty="0" err="1">
                <a:sym typeface="Wingdings" pitchFamily="2" charset="2"/>
              </a:rPr>
              <a:t>cost</a:t>
            </a:r>
            <a:r>
              <a:rPr lang="fr-FR" dirty="0">
                <a:sym typeface="Wingdings" pitchFamily="2" charset="2"/>
              </a:rPr>
              <a:t> +/- 15 €/</a:t>
            </a:r>
            <a:r>
              <a:rPr lang="fr-FR" dirty="0" err="1">
                <a:sym typeface="Wingdings" pitchFamily="2" charset="2"/>
              </a:rPr>
              <a:t>each</a:t>
            </a:r>
            <a:r>
              <a:rPr lang="fr-FR" dirty="0">
                <a:sym typeface="Wingdings" pitchFamily="2" charset="2"/>
              </a:rPr>
              <a:t>)</a:t>
            </a:r>
          </a:p>
          <a:p>
            <a:pPr lvl="1"/>
            <a:endParaRPr lang="fr-FR" dirty="0">
              <a:sym typeface="Wingdings" pitchFamily="2" charset="2"/>
            </a:endParaRPr>
          </a:p>
          <a:p>
            <a:pPr lvl="1"/>
            <a:r>
              <a:rPr lang="fr-FR" dirty="0" err="1">
                <a:sym typeface="Wingdings" pitchFamily="2" charset="2"/>
              </a:rPr>
              <a:t>Other</a:t>
            </a:r>
            <a:r>
              <a:rPr lang="fr-FR" dirty="0">
                <a:sym typeface="Wingdings" pitchFamily="2" charset="2"/>
              </a:rPr>
              <a:t> input ? Microphone ? LDR ? </a:t>
            </a:r>
          </a:p>
          <a:p>
            <a:pPr lvl="1"/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99C8081-44DB-9969-C525-D02B9A6B62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851" t="45102" r="40134" b="31561"/>
          <a:stretch/>
        </p:blipFill>
        <p:spPr>
          <a:xfrm>
            <a:off x="6333422" y="1228265"/>
            <a:ext cx="5441311" cy="2855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4371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CAF2F29D-43E4-160C-CD50-72D562A51D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003" y="173254"/>
            <a:ext cx="11883993" cy="6684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5477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C80167B-1B68-F642-8874-120C8457A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4. </a:t>
            </a:r>
            <a:r>
              <a:rPr lang="fr-FR" dirty="0" err="1"/>
              <a:t>Neopixel</a:t>
            </a:r>
            <a:r>
              <a:rPr lang="fr-FR" dirty="0"/>
              <a:t> modules in </a:t>
            </a:r>
            <a:r>
              <a:rPr lang="fr-FR" dirty="0" err="1"/>
              <a:t>Micropython</a:t>
            </a:r>
            <a:r>
              <a:rPr lang="fr-FR" dirty="0"/>
              <a:t> + first </a:t>
            </a:r>
            <a:r>
              <a:rPr lang="fr-FR" dirty="0" err="1"/>
              <a:t>examples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7F86F51-F81F-F04B-AD95-20CE8E46F2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133083" cy="4351338"/>
          </a:xfrm>
        </p:spPr>
        <p:txBody>
          <a:bodyPr>
            <a:normAutofit fontScale="92500" lnSpcReduction="20000"/>
          </a:bodyPr>
          <a:lstStyle/>
          <a:p>
            <a:r>
              <a:rPr lang="fr-FR" sz="2400" dirty="0"/>
              <a:t>Use of </a:t>
            </a:r>
            <a:r>
              <a:rPr lang="fr-FR" sz="2400" dirty="0" err="1"/>
              <a:t>Thonny</a:t>
            </a:r>
            <a:r>
              <a:rPr lang="fr-FR" sz="2400" dirty="0"/>
              <a:t> (IDE) script editor and REPL (free)</a:t>
            </a:r>
          </a:p>
          <a:p>
            <a:r>
              <a:rPr lang="fr-FR" sz="2400" dirty="0" err="1"/>
              <a:t>Micropython</a:t>
            </a:r>
            <a:r>
              <a:rPr lang="fr-FR" sz="2400" dirty="0"/>
              <a:t> (https://</a:t>
            </a:r>
            <a:r>
              <a:rPr lang="fr-FR" sz="2400" dirty="0" err="1"/>
              <a:t>micropython.org</a:t>
            </a:r>
            <a:r>
              <a:rPr lang="fr-FR" sz="2400" dirty="0"/>
              <a:t>/download/)</a:t>
            </a:r>
          </a:p>
          <a:p>
            <a:r>
              <a:rPr lang="fr-FR" sz="2400" dirty="0"/>
              <a:t>New: Flash </a:t>
            </a:r>
            <a:r>
              <a:rPr lang="fr-FR" sz="2400" dirty="0" err="1"/>
              <a:t>directly</a:t>
            </a:r>
            <a:r>
              <a:rPr lang="fr-FR" sz="2400" dirty="0"/>
              <a:t> </a:t>
            </a:r>
            <a:r>
              <a:rPr lang="fr-FR" sz="2400" dirty="0" err="1"/>
              <a:t>from</a:t>
            </a:r>
            <a:r>
              <a:rPr lang="fr-FR" sz="2400" dirty="0"/>
              <a:t> </a:t>
            </a:r>
            <a:r>
              <a:rPr lang="fr-FR" sz="2400" dirty="0" err="1"/>
              <a:t>Thonny</a:t>
            </a:r>
            <a:r>
              <a:rPr lang="fr-FR" sz="2400" dirty="0"/>
              <a:t> the </a:t>
            </a:r>
            <a:r>
              <a:rPr lang="fr-FR" sz="2400" dirty="0" err="1"/>
              <a:t>firmware</a:t>
            </a:r>
            <a:endParaRPr lang="fr-FR" sz="2400" dirty="0"/>
          </a:p>
          <a:p>
            <a:pPr marL="0" indent="0">
              <a:buNone/>
            </a:pPr>
            <a:r>
              <a:rPr lang="fr-FR" sz="2000" dirty="0"/>
              <a:t>1) Import </a:t>
            </a:r>
            <a:r>
              <a:rPr lang="fr-BE" sz="2000" dirty="0" err="1"/>
              <a:t>libraries</a:t>
            </a:r>
            <a:r>
              <a:rPr lang="fr-BE" sz="2000" dirty="0"/>
              <a:t>:</a:t>
            </a:r>
            <a:endParaRPr lang="fr-FR" sz="2000" dirty="0"/>
          </a:p>
          <a:p>
            <a:pPr marL="0" indent="0">
              <a:buNone/>
            </a:pPr>
            <a:r>
              <a:rPr lang="fr-FR" sz="2000" dirty="0">
                <a:solidFill>
                  <a:srgbClr val="7030A0"/>
                </a:solidFill>
              </a:rPr>
              <a:t>	</a:t>
            </a:r>
            <a:r>
              <a:rPr lang="fr-FR" sz="2000" dirty="0" err="1">
                <a:solidFill>
                  <a:srgbClr val="7030A0"/>
                </a:solidFill>
              </a:rPr>
              <a:t>From</a:t>
            </a:r>
            <a:r>
              <a:rPr lang="fr-FR" sz="2000" dirty="0"/>
              <a:t> Machine </a:t>
            </a:r>
            <a:r>
              <a:rPr lang="fr-FR" sz="2000" dirty="0">
                <a:solidFill>
                  <a:srgbClr val="7030A0"/>
                </a:solidFill>
              </a:rPr>
              <a:t>import</a:t>
            </a:r>
            <a:r>
              <a:rPr lang="fr-FR" sz="2000" dirty="0"/>
              <a:t> Pin (to use the pins)</a:t>
            </a:r>
          </a:p>
          <a:p>
            <a:pPr marL="0" indent="0">
              <a:buNone/>
            </a:pPr>
            <a:r>
              <a:rPr lang="fr-FR" sz="2000" dirty="0">
                <a:solidFill>
                  <a:srgbClr val="7030A0"/>
                </a:solidFill>
              </a:rPr>
              <a:t>	</a:t>
            </a:r>
            <a:r>
              <a:rPr lang="fr-FR" sz="2000" dirty="0" err="1">
                <a:solidFill>
                  <a:srgbClr val="7030A0"/>
                </a:solidFill>
              </a:rPr>
              <a:t>From</a:t>
            </a:r>
            <a:r>
              <a:rPr lang="fr-FR" sz="2000" dirty="0"/>
              <a:t> </a:t>
            </a:r>
            <a:r>
              <a:rPr lang="fr-FR" sz="2000" dirty="0" err="1"/>
              <a:t>neopixel</a:t>
            </a:r>
            <a:r>
              <a:rPr lang="fr-FR" sz="2000" dirty="0"/>
              <a:t> </a:t>
            </a:r>
            <a:r>
              <a:rPr lang="fr-FR" sz="2000" dirty="0">
                <a:solidFill>
                  <a:srgbClr val="7030A0"/>
                </a:solidFill>
              </a:rPr>
              <a:t>import</a:t>
            </a:r>
            <a:r>
              <a:rPr lang="fr-FR" sz="2000" dirty="0"/>
              <a:t> </a:t>
            </a:r>
            <a:r>
              <a:rPr lang="fr-FR" sz="2000" dirty="0" err="1"/>
              <a:t>NeoPixel</a:t>
            </a:r>
            <a:r>
              <a:rPr lang="fr-FR" sz="2000" dirty="0"/>
              <a:t> (to use the </a:t>
            </a:r>
            <a:r>
              <a:rPr lang="fr-FR" sz="2000" dirty="0" err="1"/>
              <a:t>neopixels</a:t>
            </a:r>
            <a:r>
              <a:rPr lang="fr-FR" sz="2000" dirty="0"/>
              <a:t>)</a:t>
            </a:r>
          </a:p>
          <a:p>
            <a:pPr marL="0" indent="0">
              <a:buNone/>
            </a:pPr>
            <a:r>
              <a:rPr lang="fr-FR" sz="2000" dirty="0"/>
              <a:t>	</a:t>
            </a:r>
            <a:r>
              <a:rPr lang="fr-FR" sz="2000" dirty="0" err="1">
                <a:solidFill>
                  <a:srgbClr val="7030A0"/>
                </a:solidFill>
              </a:rPr>
              <a:t>From</a:t>
            </a:r>
            <a:r>
              <a:rPr lang="fr-FR" sz="2000" dirty="0"/>
              <a:t> time </a:t>
            </a:r>
            <a:r>
              <a:rPr lang="fr-FR" sz="2000" dirty="0">
                <a:solidFill>
                  <a:srgbClr val="7030A0"/>
                </a:solidFill>
              </a:rPr>
              <a:t>import</a:t>
            </a:r>
            <a:r>
              <a:rPr lang="fr-FR" sz="2000" dirty="0"/>
              <a:t> </a:t>
            </a:r>
            <a:r>
              <a:rPr lang="fr-FR" sz="2000" dirty="0" err="1"/>
              <a:t>sleep</a:t>
            </a:r>
            <a:r>
              <a:rPr lang="fr-FR" sz="2000" dirty="0"/>
              <a:t> (have </a:t>
            </a:r>
            <a:r>
              <a:rPr lang="fr-FR" sz="2000" dirty="0" err="1"/>
              <a:t>some</a:t>
            </a:r>
            <a:r>
              <a:rPr lang="fr-FR" sz="2000" dirty="0"/>
              <a:t> pause)</a:t>
            </a:r>
          </a:p>
          <a:p>
            <a:pPr marL="0" indent="0">
              <a:buNone/>
            </a:pPr>
            <a:r>
              <a:rPr lang="fr-FR" sz="2000" dirty="0"/>
              <a:t>2) </a:t>
            </a:r>
            <a:r>
              <a:rPr lang="fr-FR" sz="2000" dirty="0" err="1"/>
              <a:t>Create</a:t>
            </a:r>
            <a:r>
              <a:rPr lang="fr-FR" sz="2000" dirty="0"/>
              <a:t> the </a:t>
            </a:r>
            <a:r>
              <a:rPr lang="fr-FR" sz="2000" dirty="0" err="1"/>
              <a:t>neopixel</a:t>
            </a:r>
            <a:r>
              <a:rPr lang="fr-FR" sz="2000" dirty="0"/>
              <a:t> </a:t>
            </a:r>
            <a:r>
              <a:rPr lang="fr-FR" sz="2000" dirty="0" err="1"/>
              <a:t>object</a:t>
            </a:r>
            <a:r>
              <a:rPr lang="fr-FR" sz="2000" dirty="0"/>
              <a:t>:</a:t>
            </a:r>
          </a:p>
          <a:p>
            <a:pPr marL="0" indent="0">
              <a:buNone/>
            </a:pPr>
            <a:r>
              <a:rPr lang="fr-FR" sz="2000" dirty="0"/>
              <a:t> 	</a:t>
            </a:r>
            <a:r>
              <a:rPr lang="fr-FR" sz="2000" dirty="0" err="1"/>
              <a:t>np</a:t>
            </a:r>
            <a:r>
              <a:rPr lang="fr-FR" sz="2000" dirty="0"/>
              <a:t> = </a:t>
            </a:r>
            <a:r>
              <a:rPr lang="fr-FR" sz="2000" dirty="0" err="1"/>
              <a:t>NeoPixel</a:t>
            </a:r>
            <a:r>
              <a:rPr lang="fr-FR" sz="2000" dirty="0"/>
              <a:t>(Pin(4), 18) (</a:t>
            </a:r>
            <a:r>
              <a:rPr lang="fr-FR" sz="2000" dirty="0" err="1"/>
              <a:t>create</a:t>
            </a:r>
            <a:r>
              <a:rPr lang="fr-FR" sz="2000" dirty="0"/>
              <a:t> </a:t>
            </a:r>
            <a:r>
              <a:rPr lang="fr-FR" sz="2000" dirty="0" err="1"/>
              <a:t>np</a:t>
            </a:r>
            <a:r>
              <a:rPr lang="fr-FR" sz="2000" dirty="0"/>
              <a:t> </a:t>
            </a:r>
            <a:r>
              <a:rPr lang="fr-FR" sz="2000" dirty="0" err="1"/>
              <a:t>object</a:t>
            </a:r>
            <a:r>
              <a:rPr lang="fr-FR" sz="2000" dirty="0"/>
              <a:t> </a:t>
            </a:r>
            <a:r>
              <a:rPr lang="fr-FR" sz="2000" dirty="0" err="1"/>
              <a:t>connected</a:t>
            </a:r>
            <a:r>
              <a:rPr lang="fr-FR" sz="2000" dirty="0"/>
              <a:t> to GPIO 04 </a:t>
            </a:r>
            <a:r>
              <a:rPr lang="fr-FR" sz="2000" dirty="0" err="1"/>
              <a:t>with</a:t>
            </a:r>
            <a:r>
              <a:rPr lang="fr-FR" sz="2000" dirty="0"/>
              <a:t> 64 </a:t>
            </a:r>
            <a:r>
              <a:rPr lang="fr-FR" sz="2000" dirty="0" err="1"/>
              <a:t>leds</a:t>
            </a:r>
            <a:r>
              <a:rPr lang="fr-FR" sz="2000" dirty="0"/>
              <a:t>)</a:t>
            </a:r>
          </a:p>
          <a:p>
            <a:pPr marL="0" indent="0">
              <a:buNone/>
            </a:pPr>
            <a:r>
              <a:rPr lang="fr-FR" sz="2000" dirty="0"/>
              <a:t>3) </a:t>
            </a:r>
            <a:r>
              <a:rPr lang="fr-FR" sz="2000" dirty="0" err="1"/>
              <a:t>Each</a:t>
            </a:r>
            <a:r>
              <a:rPr lang="fr-FR" sz="2000" dirty="0"/>
              <a:t> </a:t>
            </a:r>
            <a:r>
              <a:rPr lang="fr-FR" sz="2000" dirty="0" err="1"/>
              <a:t>led</a:t>
            </a:r>
            <a:r>
              <a:rPr lang="fr-FR" sz="2000" dirty="0"/>
              <a:t> </a:t>
            </a:r>
            <a:r>
              <a:rPr lang="fr-FR" sz="2000" dirty="0" err="1"/>
              <a:t>can</a:t>
            </a:r>
            <a:r>
              <a:rPr lang="fr-FR" sz="2000" dirty="0"/>
              <a:t> </a:t>
            </a:r>
            <a:r>
              <a:rPr lang="fr-FR" sz="2000" dirty="0" err="1"/>
              <a:t>be</a:t>
            </a:r>
            <a:r>
              <a:rPr lang="fr-FR" sz="2000" dirty="0"/>
              <a:t> </a:t>
            </a:r>
            <a:r>
              <a:rPr lang="fr-FR" sz="2000" dirty="0" err="1"/>
              <a:t>addressed</a:t>
            </a:r>
            <a:r>
              <a:rPr lang="fr-FR" sz="2000" dirty="0"/>
              <a:t> : </a:t>
            </a:r>
            <a:r>
              <a:rPr lang="fr-FR" sz="2000" dirty="0" err="1"/>
              <a:t>np</a:t>
            </a:r>
            <a:r>
              <a:rPr lang="fr-FR" sz="2000" dirty="0"/>
              <a:t>[0] = ( r, g, b) = (0-255, 0-255, 0-255)</a:t>
            </a:r>
          </a:p>
          <a:p>
            <a:pPr marL="0" indent="0">
              <a:buNone/>
            </a:pPr>
            <a:r>
              <a:rPr lang="fr-FR" sz="2000" dirty="0" err="1"/>
              <a:t>Example</a:t>
            </a:r>
            <a:r>
              <a:rPr lang="fr-FR" sz="2000" dirty="0"/>
              <a:t> : </a:t>
            </a:r>
            <a:r>
              <a:rPr lang="fr-FR" sz="2000" dirty="0" err="1"/>
              <a:t>np</a:t>
            </a:r>
            <a:r>
              <a:rPr lang="fr-FR" sz="2000" dirty="0"/>
              <a:t>[3] = (127,0,0) – set the pixel </a:t>
            </a:r>
            <a:r>
              <a:rPr lang="fr-FR" sz="2000" dirty="0" err="1"/>
              <a:t>with</a:t>
            </a:r>
            <a:r>
              <a:rPr lang="fr-FR" sz="2000" dirty="0"/>
              <a:t> index 3 to </a:t>
            </a:r>
            <a:r>
              <a:rPr lang="fr-FR" sz="2000" dirty="0" err="1"/>
              <a:t>red</a:t>
            </a:r>
            <a:r>
              <a:rPr lang="fr-FR" sz="2000" dirty="0"/>
              <a:t> (</a:t>
            </a:r>
            <a:r>
              <a:rPr lang="fr-FR" sz="2000" dirty="0" err="1"/>
              <a:t>mid</a:t>
            </a:r>
            <a:r>
              <a:rPr lang="fr-FR" sz="2000" dirty="0"/>
              <a:t> </a:t>
            </a:r>
            <a:r>
              <a:rPr lang="fr-FR" sz="2000" dirty="0" err="1"/>
              <a:t>intensity</a:t>
            </a:r>
            <a:r>
              <a:rPr lang="fr-FR" sz="2000" dirty="0"/>
              <a:t>)</a:t>
            </a:r>
          </a:p>
          <a:p>
            <a:pPr marL="0" indent="0">
              <a:buNone/>
            </a:pPr>
            <a:r>
              <a:rPr lang="fr-FR" sz="2000" dirty="0"/>
              <a:t>4) Display the </a:t>
            </a:r>
            <a:r>
              <a:rPr lang="fr-FR" sz="2000" dirty="0" err="1"/>
              <a:t>color</a:t>
            </a:r>
            <a:r>
              <a:rPr lang="fr-FR" sz="2000" dirty="0"/>
              <a:t> : </a:t>
            </a:r>
            <a:r>
              <a:rPr lang="fr-FR" sz="2000" dirty="0" err="1"/>
              <a:t>np.write</a:t>
            </a:r>
            <a:r>
              <a:rPr lang="fr-FR" sz="2000" dirty="0"/>
              <a:t>() – call the </a:t>
            </a:r>
            <a:r>
              <a:rPr lang="fr-FR" sz="2000" dirty="0" err="1"/>
              <a:t>function</a:t>
            </a:r>
            <a:r>
              <a:rPr lang="fr-FR" sz="2000" dirty="0"/>
              <a:t> </a:t>
            </a:r>
            <a:r>
              <a:rPr lang="fr-FR" sz="2000" dirty="0" err="1"/>
              <a:t>write</a:t>
            </a:r>
            <a:r>
              <a:rPr lang="fr-FR" sz="2000" dirty="0"/>
              <a:t> of the </a:t>
            </a:r>
            <a:r>
              <a:rPr lang="fr-FR" sz="2000" dirty="0" err="1"/>
              <a:t>object</a:t>
            </a:r>
            <a:r>
              <a:rPr lang="fr-FR" sz="2000" dirty="0"/>
              <a:t> to display the </a:t>
            </a:r>
            <a:r>
              <a:rPr lang="fr-FR" sz="2000" dirty="0" err="1"/>
              <a:t>color</a:t>
            </a:r>
            <a:r>
              <a:rPr lang="fr-FR" sz="2000" dirty="0"/>
              <a:t> on the </a:t>
            </a:r>
            <a:r>
              <a:rPr lang="fr-FR" sz="2000" dirty="0" err="1"/>
              <a:t>led</a:t>
            </a:r>
            <a:r>
              <a:rPr lang="fr-FR" sz="2000" dirty="0"/>
              <a:t> index 3</a:t>
            </a:r>
          </a:p>
          <a:p>
            <a:pPr marL="0" indent="0">
              <a:buNone/>
            </a:pPr>
            <a:endParaRPr lang="fr-FR" sz="2000" dirty="0"/>
          </a:p>
        </p:txBody>
      </p:sp>
      <p:pic>
        <p:nvPicPr>
          <p:cNvPr id="2050" name="Picture 2" descr="Thonny - Python Integrated Development Environment for Beginners -  LinuxLinks">
            <a:extLst>
              <a:ext uri="{FF2B5EF4-FFF2-40B4-BE49-F238E27FC236}">
                <a16:creationId xmlns:a16="http://schemas.microsoft.com/office/drawing/2014/main" id="{9FE4CB7C-5924-DC4C-8FA3-BE69CB93D3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5520" y="1310846"/>
            <a:ext cx="3670300" cy="220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70419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D7A9E1A-4900-7C89-9865-DBBB5AB8F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4. Code in </a:t>
            </a:r>
            <a:r>
              <a:rPr lang="fr-FR" dirty="0" err="1"/>
              <a:t>Micropython</a:t>
            </a:r>
            <a:r>
              <a:rPr lang="fr-FR" dirty="0"/>
              <a:t> (</a:t>
            </a:r>
            <a:r>
              <a:rPr lang="fr-FR" dirty="0" err="1"/>
              <a:t>beating</a:t>
            </a:r>
            <a:r>
              <a:rPr lang="fr-FR" dirty="0"/>
              <a:t> </a:t>
            </a:r>
            <a:r>
              <a:rPr lang="fr-FR" dirty="0" err="1"/>
              <a:t>heart</a:t>
            </a:r>
            <a:r>
              <a:rPr lang="fr-FR" dirty="0"/>
              <a:t>)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EA1EDBC-A544-5ECD-11C6-1E3D1EBCB2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4000"/>
            <a:ext cx="5457092" cy="4652963"/>
          </a:xfrm>
        </p:spPr>
        <p:txBody>
          <a:bodyPr>
            <a:normAutofit/>
          </a:bodyPr>
          <a:lstStyle/>
          <a:p>
            <a:pPr marL="0" indent="0">
              <a:spcBef>
                <a:spcPts val="400"/>
              </a:spcBef>
              <a:buNone/>
            </a:pPr>
            <a:r>
              <a:rPr lang="fr-FR" sz="1400" dirty="0" err="1"/>
              <a:t>from</a:t>
            </a:r>
            <a:r>
              <a:rPr lang="fr-FR" sz="1400" dirty="0"/>
              <a:t> machine import Pin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fr-FR" sz="1400" dirty="0" err="1"/>
              <a:t>from</a:t>
            </a:r>
            <a:r>
              <a:rPr lang="fr-FR" sz="1400" dirty="0"/>
              <a:t> </a:t>
            </a:r>
            <a:r>
              <a:rPr lang="fr-FR" sz="1400" dirty="0" err="1"/>
              <a:t>neopixel</a:t>
            </a:r>
            <a:r>
              <a:rPr lang="fr-FR" sz="1400" dirty="0"/>
              <a:t> import </a:t>
            </a:r>
            <a:r>
              <a:rPr lang="fr-FR" sz="1400" dirty="0" err="1"/>
              <a:t>NeoPixel</a:t>
            </a:r>
            <a:endParaRPr lang="fr-FR" sz="1400" dirty="0"/>
          </a:p>
          <a:p>
            <a:pPr marL="0" indent="0">
              <a:spcBef>
                <a:spcPts val="400"/>
              </a:spcBef>
              <a:buNone/>
            </a:pPr>
            <a:r>
              <a:rPr lang="fr-FR" sz="1400" dirty="0" err="1"/>
              <a:t>from</a:t>
            </a:r>
            <a:r>
              <a:rPr lang="fr-FR" sz="1400" dirty="0"/>
              <a:t> time import </a:t>
            </a:r>
            <a:r>
              <a:rPr lang="fr-FR" sz="1400" dirty="0" err="1"/>
              <a:t>sleep</a:t>
            </a:r>
            <a:endParaRPr lang="fr-FR" sz="1400" dirty="0"/>
          </a:p>
          <a:p>
            <a:pPr marL="0" indent="0">
              <a:spcBef>
                <a:spcPts val="400"/>
              </a:spcBef>
              <a:buNone/>
            </a:pPr>
            <a:endParaRPr lang="fr-FR" sz="1400" dirty="0"/>
          </a:p>
          <a:p>
            <a:pPr marL="0" indent="0">
              <a:spcBef>
                <a:spcPts val="400"/>
              </a:spcBef>
              <a:buNone/>
            </a:pPr>
            <a:r>
              <a:rPr lang="fr-FR" sz="1400" dirty="0" err="1"/>
              <a:t>color</a:t>
            </a:r>
            <a:r>
              <a:rPr lang="fr-FR" sz="1400" dirty="0"/>
              <a:t>=[(50,0,0),(0,50,0),(0,0,50)]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fr-FR" sz="1400" dirty="0"/>
              <a:t>select = 0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fr-FR" sz="1400" dirty="0" err="1"/>
              <a:t>np</a:t>
            </a:r>
            <a:r>
              <a:rPr lang="fr-FR" sz="1400" dirty="0"/>
              <a:t> = </a:t>
            </a:r>
            <a:r>
              <a:rPr lang="fr-FR" sz="1400" dirty="0" err="1"/>
              <a:t>NeoPixel</a:t>
            </a:r>
            <a:r>
              <a:rPr lang="fr-FR" sz="1400" dirty="0"/>
              <a:t>(Pin(4), 18) # </a:t>
            </a:r>
            <a:r>
              <a:rPr lang="fr-FR" sz="1400" dirty="0" err="1"/>
              <a:t>NeoPixel</a:t>
            </a:r>
            <a:r>
              <a:rPr lang="fr-FR" sz="1400" dirty="0"/>
              <a:t>( </a:t>
            </a:r>
            <a:r>
              <a:rPr lang="fr-FR" sz="1400" dirty="0" err="1"/>
              <a:t>broche_signal</a:t>
            </a:r>
            <a:r>
              <a:rPr lang="fr-FR" sz="1400" dirty="0"/>
              <a:t>, </a:t>
            </a:r>
            <a:r>
              <a:rPr lang="fr-FR" sz="1400" dirty="0" err="1"/>
              <a:t>nbre_de_led</a:t>
            </a:r>
            <a:r>
              <a:rPr lang="fr-FR" sz="1400" dirty="0"/>
              <a:t> )</a:t>
            </a:r>
          </a:p>
          <a:p>
            <a:pPr marL="0" indent="0">
              <a:spcBef>
                <a:spcPts val="400"/>
              </a:spcBef>
              <a:buNone/>
            </a:pPr>
            <a:endParaRPr lang="fr-FR" sz="1400" dirty="0"/>
          </a:p>
          <a:p>
            <a:pPr marL="0" indent="0">
              <a:spcBef>
                <a:spcPts val="400"/>
              </a:spcBef>
              <a:buNone/>
            </a:pPr>
            <a:r>
              <a:rPr lang="fr-FR" sz="1400" dirty="0" err="1"/>
              <a:t>def</a:t>
            </a:r>
            <a:r>
              <a:rPr lang="fr-FR" sz="1400" dirty="0"/>
              <a:t> </a:t>
            </a:r>
            <a:r>
              <a:rPr lang="fr-FR" sz="1400" dirty="0" err="1"/>
              <a:t>button_Pressed</a:t>
            </a:r>
            <a:r>
              <a:rPr lang="fr-FR" sz="1400" dirty="0"/>
              <a:t>(change):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fr-FR" sz="1400" dirty="0"/>
              <a:t>    global select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fr-FR" sz="1400" dirty="0"/>
              <a:t>    select +=1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fr-FR" sz="1400" dirty="0"/>
              <a:t>    if select&gt;2: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fr-FR" sz="1400" dirty="0"/>
              <a:t>        select=0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fr-FR" sz="1400" dirty="0" err="1"/>
              <a:t>button</a:t>
            </a:r>
            <a:r>
              <a:rPr lang="fr-FR" sz="1400" dirty="0"/>
              <a:t> = Pin(2, </a:t>
            </a:r>
            <a:r>
              <a:rPr lang="fr-FR" sz="1400" dirty="0" err="1"/>
              <a:t>Pin.IN</a:t>
            </a:r>
            <a:r>
              <a:rPr lang="fr-FR" sz="1400" dirty="0"/>
              <a:t>, </a:t>
            </a:r>
            <a:r>
              <a:rPr lang="fr-FR" sz="1400" dirty="0" err="1"/>
              <a:t>Pin.PULL_UP</a:t>
            </a:r>
            <a:r>
              <a:rPr lang="fr-FR" sz="1400" dirty="0"/>
              <a:t>)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fr-FR" sz="1400" dirty="0" err="1"/>
              <a:t>button.irq</a:t>
            </a:r>
            <a:r>
              <a:rPr lang="fr-FR" sz="1400" dirty="0"/>
              <a:t>(handler=</a:t>
            </a:r>
            <a:r>
              <a:rPr lang="fr-FR" sz="1400" dirty="0" err="1"/>
              <a:t>button_Pressed</a:t>
            </a:r>
            <a:r>
              <a:rPr lang="fr-FR" sz="1400" dirty="0"/>
              <a:t>, trigger=</a:t>
            </a:r>
            <a:r>
              <a:rPr lang="fr-FR" sz="1400" dirty="0" err="1"/>
              <a:t>Pin.IRQ_FALLING</a:t>
            </a:r>
            <a:r>
              <a:rPr lang="fr-FR" sz="1400" dirty="0"/>
              <a:t>)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EC4A9764-1548-9CAE-88D7-E006BFA10D85}"/>
              </a:ext>
            </a:extLst>
          </p:cNvPr>
          <p:cNvSpPr txBox="1"/>
          <p:nvPr/>
        </p:nvSpPr>
        <p:spPr>
          <a:xfrm>
            <a:off x="6096000" y="1344871"/>
            <a:ext cx="5556739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err="1"/>
              <a:t>while</a:t>
            </a:r>
            <a:r>
              <a:rPr lang="fr-FR" sz="1400" dirty="0"/>
              <a:t> </a:t>
            </a:r>
            <a:r>
              <a:rPr lang="fr-FR" sz="1400" dirty="0" err="1"/>
              <a:t>True</a:t>
            </a:r>
            <a:r>
              <a:rPr lang="fr-FR" sz="1400" dirty="0"/>
              <a:t>:</a:t>
            </a:r>
          </a:p>
          <a:p>
            <a:r>
              <a:rPr lang="fr-FR" sz="1400" dirty="0"/>
              <a:t>                </a:t>
            </a:r>
          </a:p>
          <a:p>
            <a:r>
              <a:rPr lang="fr-FR" sz="1400" dirty="0"/>
              <a:t>    for i in range(0,50):</a:t>
            </a:r>
          </a:p>
          <a:p>
            <a:r>
              <a:rPr lang="fr-FR" sz="1400" dirty="0"/>
              <a:t>        </a:t>
            </a:r>
            <a:r>
              <a:rPr lang="fr-FR" sz="1400" dirty="0" err="1"/>
              <a:t>a,b,c</a:t>
            </a:r>
            <a:r>
              <a:rPr lang="fr-FR" sz="1400" dirty="0"/>
              <a:t>=</a:t>
            </a:r>
            <a:r>
              <a:rPr lang="fr-FR" sz="1400" dirty="0" err="1"/>
              <a:t>color</a:t>
            </a:r>
            <a:r>
              <a:rPr lang="fr-FR" sz="1400" dirty="0"/>
              <a:t>[select]</a:t>
            </a:r>
          </a:p>
          <a:p>
            <a:r>
              <a:rPr lang="fr-FR" sz="1400" dirty="0"/>
              <a:t>        </a:t>
            </a:r>
            <a:r>
              <a:rPr lang="fr-FR" sz="1400" dirty="0" err="1"/>
              <a:t>np.fill</a:t>
            </a:r>
            <a:r>
              <a:rPr lang="fr-FR" sz="1400" dirty="0"/>
              <a:t>((</a:t>
            </a:r>
            <a:r>
              <a:rPr lang="fr-FR" sz="1400" dirty="0" err="1"/>
              <a:t>int</a:t>
            </a:r>
            <a:r>
              <a:rPr lang="fr-FR" sz="1400" dirty="0"/>
              <a:t>((a*i)/50),</a:t>
            </a:r>
            <a:r>
              <a:rPr lang="fr-FR" sz="1400" dirty="0" err="1"/>
              <a:t>int</a:t>
            </a:r>
            <a:r>
              <a:rPr lang="fr-FR" sz="1400" dirty="0"/>
              <a:t>((b*i)/50),</a:t>
            </a:r>
            <a:r>
              <a:rPr lang="fr-FR" sz="1400" dirty="0" err="1"/>
              <a:t>int</a:t>
            </a:r>
            <a:r>
              <a:rPr lang="fr-FR" sz="1400" dirty="0"/>
              <a:t>((c*i)/50)))</a:t>
            </a:r>
          </a:p>
          <a:p>
            <a:r>
              <a:rPr lang="fr-FR" sz="1400" dirty="0"/>
              <a:t>        </a:t>
            </a:r>
            <a:r>
              <a:rPr lang="fr-FR" sz="1400" dirty="0" err="1"/>
              <a:t>np.write</a:t>
            </a:r>
            <a:r>
              <a:rPr lang="fr-FR" sz="1400" dirty="0"/>
              <a:t>()</a:t>
            </a:r>
          </a:p>
          <a:p>
            <a:r>
              <a:rPr lang="fr-FR" sz="1400" dirty="0"/>
              <a:t>   </a:t>
            </a:r>
          </a:p>
          <a:p>
            <a:r>
              <a:rPr lang="fr-FR" sz="1400" dirty="0"/>
              <a:t>    for i in range(50,0,-1):</a:t>
            </a:r>
          </a:p>
          <a:p>
            <a:r>
              <a:rPr lang="fr-FR" sz="1400" dirty="0"/>
              <a:t>        </a:t>
            </a:r>
            <a:r>
              <a:rPr lang="fr-FR" sz="1400" dirty="0" err="1"/>
              <a:t>a,b,c</a:t>
            </a:r>
            <a:r>
              <a:rPr lang="fr-FR" sz="1400" dirty="0"/>
              <a:t>=</a:t>
            </a:r>
            <a:r>
              <a:rPr lang="fr-FR" sz="1400" dirty="0" err="1"/>
              <a:t>color</a:t>
            </a:r>
            <a:r>
              <a:rPr lang="fr-FR" sz="1400" dirty="0"/>
              <a:t>[select]</a:t>
            </a:r>
          </a:p>
          <a:p>
            <a:r>
              <a:rPr lang="fr-FR" sz="1400" dirty="0"/>
              <a:t>        </a:t>
            </a:r>
            <a:r>
              <a:rPr lang="fr-FR" sz="1400" dirty="0" err="1"/>
              <a:t>np.fill</a:t>
            </a:r>
            <a:r>
              <a:rPr lang="fr-FR" sz="1400" dirty="0"/>
              <a:t>((</a:t>
            </a:r>
            <a:r>
              <a:rPr lang="fr-FR" sz="1400" dirty="0" err="1"/>
              <a:t>int</a:t>
            </a:r>
            <a:r>
              <a:rPr lang="fr-FR" sz="1400" dirty="0"/>
              <a:t>((a*i)/50),</a:t>
            </a:r>
            <a:r>
              <a:rPr lang="fr-FR" sz="1400" dirty="0" err="1"/>
              <a:t>int</a:t>
            </a:r>
            <a:r>
              <a:rPr lang="fr-FR" sz="1400" dirty="0"/>
              <a:t>((b*i)/50),</a:t>
            </a:r>
            <a:r>
              <a:rPr lang="fr-FR" sz="1400" dirty="0" err="1"/>
              <a:t>int</a:t>
            </a:r>
            <a:r>
              <a:rPr lang="fr-FR" sz="1400" dirty="0"/>
              <a:t>((c*i)/50)))</a:t>
            </a:r>
          </a:p>
          <a:p>
            <a:r>
              <a:rPr lang="fr-FR" sz="1400" dirty="0"/>
              <a:t>        </a:t>
            </a:r>
            <a:r>
              <a:rPr lang="fr-FR" sz="1400" dirty="0" err="1"/>
              <a:t>np.write</a:t>
            </a:r>
            <a:r>
              <a:rPr lang="fr-FR" sz="1400" dirty="0"/>
              <a:t>()</a:t>
            </a:r>
          </a:p>
          <a:p>
            <a:r>
              <a:rPr lang="fr-FR" sz="1400" dirty="0"/>
              <a:t>        </a:t>
            </a:r>
          </a:p>
          <a:p>
            <a:r>
              <a:rPr lang="fr-FR" sz="1400" dirty="0"/>
              <a:t>    for i in range(0,50):</a:t>
            </a:r>
          </a:p>
          <a:p>
            <a:r>
              <a:rPr lang="fr-FR" sz="1400" dirty="0"/>
              <a:t>        </a:t>
            </a:r>
            <a:r>
              <a:rPr lang="fr-FR" sz="1400" dirty="0" err="1"/>
              <a:t>a,b,c</a:t>
            </a:r>
            <a:r>
              <a:rPr lang="fr-FR" sz="1400" dirty="0"/>
              <a:t>=</a:t>
            </a:r>
            <a:r>
              <a:rPr lang="fr-FR" sz="1400" dirty="0" err="1"/>
              <a:t>color</a:t>
            </a:r>
            <a:r>
              <a:rPr lang="fr-FR" sz="1400" dirty="0"/>
              <a:t>[select]</a:t>
            </a:r>
          </a:p>
          <a:p>
            <a:r>
              <a:rPr lang="fr-FR" sz="1400" dirty="0"/>
              <a:t>        </a:t>
            </a:r>
            <a:r>
              <a:rPr lang="fr-FR" sz="1400" dirty="0" err="1"/>
              <a:t>np.fill</a:t>
            </a:r>
            <a:r>
              <a:rPr lang="fr-FR" sz="1400" dirty="0"/>
              <a:t>((</a:t>
            </a:r>
            <a:r>
              <a:rPr lang="fr-FR" sz="1400" dirty="0" err="1"/>
              <a:t>int</a:t>
            </a:r>
            <a:r>
              <a:rPr lang="fr-FR" sz="1400" dirty="0"/>
              <a:t>((a*i)/50),</a:t>
            </a:r>
            <a:r>
              <a:rPr lang="fr-FR" sz="1400" dirty="0" err="1"/>
              <a:t>int</a:t>
            </a:r>
            <a:r>
              <a:rPr lang="fr-FR" sz="1400" dirty="0"/>
              <a:t>((b*i)/50),</a:t>
            </a:r>
            <a:r>
              <a:rPr lang="fr-FR" sz="1400" dirty="0" err="1"/>
              <a:t>int</a:t>
            </a:r>
            <a:r>
              <a:rPr lang="fr-FR" sz="1400" dirty="0"/>
              <a:t>((c*i)/50)))</a:t>
            </a:r>
          </a:p>
          <a:p>
            <a:r>
              <a:rPr lang="fr-FR" sz="1400" dirty="0"/>
              <a:t>        </a:t>
            </a:r>
            <a:r>
              <a:rPr lang="fr-FR" sz="1400" dirty="0" err="1"/>
              <a:t>np.write</a:t>
            </a:r>
            <a:r>
              <a:rPr lang="fr-FR" sz="1400" dirty="0"/>
              <a:t>()   </a:t>
            </a:r>
          </a:p>
          <a:p>
            <a:r>
              <a:rPr lang="fr-FR" sz="1400" dirty="0"/>
              <a:t>   </a:t>
            </a:r>
          </a:p>
          <a:p>
            <a:r>
              <a:rPr lang="fr-FR" sz="1400" dirty="0"/>
              <a:t>    for i in range(50,0,-1):</a:t>
            </a:r>
          </a:p>
          <a:p>
            <a:r>
              <a:rPr lang="fr-FR" sz="1400" dirty="0"/>
              <a:t>        </a:t>
            </a:r>
            <a:r>
              <a:rPr lang="fr-FR" sz="1400" dirty="0" err="1"/>
              <a:t>a,b,c</a:t>
            </a:r>
            <a:r>
              <a:rPr lang="fr-FR" sz="1400" dirty="0"/>
              <a:t>=</a:t>
            </a:r>
            <a:r>
              <a:rPr lang="fr-FR" sz="1400" dirty="0" err="1"/>
              <a:t>color</a:t>
            </a:r>
            <a:r>
              <a:rPr lang="fr-FR" sz="1400" dirty="0"/>
              <a:t>[select]</a:t>
            </a:r>
          </a:p>
          <a:p>
            <a:r>
              <a:rPr lang="fr-FR" sz="1400" dirty="0"/>
              <a:t>        </a:t>
            </a:r>
            <a:r>
              <a:rPr lang="fr-FR" sz="1400" dirty="0" err="1"/>
              <a:t>np.fill</a:t>
            </a:r>
            <a:r>
              <a:rPr lang="fr-FR" sz="1400" dirty="0"/>
              <a:t>((</a:t>
            </a:r>
            <a:r>
              <a:rPr lang="fr-FR" sz="1400" dirty="0" err="1"/>
              <a:t>int</a:t>
            </a:r>
            <a:r>
              <a:rPr lang="fr-FR" sz="1400" dirty="0"/>
              <a:t>((a*i)/50),</a:t>
            </a:r>
            <a:r>
              <a:rPr lang="fr-FR" sz="1400" dirty="0" err="1"/>
              <a:t>int</a:t>
            </a:r>
            <a:r>
              <a:rPr lang="fr-FR" sz="1400" dirty="0"/>
              <a:t>((b*i)/50),</a:t>
            </a:r>
            <a:r>
              <a:rPr lang="fr-FR" sz="1400" dirty="0" err="1"/>
              <a:t>int</a:t>
            </a:r>
            <a:r>
              <a:rPr lang="fr-FR" sz="1400" dirty="0"/>
              <a:t>((c*i)/50)))</a:t>
            </a:r>
          </a:p>
          <a:p>
            <a:r>
              <a:rPr lang="fr-FR" sz="1400" dirty="0"/>
              <a:t>        </a:t>
            </a:r>
            <a:r>
              <a:rPr lang="fr-FR" sz="1400" dirty="0" err="1"/>
              <a:t>np.write</a:t>
            </a:r>
            <a:r>
              <a:rPr lang="fr-FR" sz="1400" dirty="0"/>
              <a:t>()</a:t>
            </a:r>
          </a:p>
          <a:p>
            <a:r>
              <a:rPr lang="fr-FR" sz="1400" dirty="0"/>
              <a:t>        </a:t>
            </a:r>
            <a:r>
              <a:rPr lang="fr-FR" sz="1400" dirty="0" err="1"/>
              <a:t>sleep</a:t>
            </a:r>
            <a:r>
              <a:rPr lang="fr-FR" sz="1400" dirty="0"/>
              <a:t>(0.02)</a:t>
            </a:r>
          </a:p>
        </p:txBody>
      </p:sp>
    </p:spTree>
    <p:extLst>
      <p:ext uri="{BB962C8B-B14F-4D97-AF65-F5344CB8AC3E}">
        <p14:creationId xmlns:p14="http://schemas.microsoft.com/office/powerpoint/2010/main" val="10959474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8A5CA66-EA6A-F4CA-CB18-E8FDE8274E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4. Code in </a:t>
            </a:r>
            <a:r>
              <a:rPr lang="fr-FR" dirty="0" err="1"/>
              <a:t>Micropython</a:t>
            </a:r>
            <a:r>
              <a:rPr lang="fr-FR" dirty="0"/>
              <a:t> (Rainbow)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654979D-ACBE-439D-E408-ED321A6BC8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9277" y="1690688"/>
            <a:ext cx="5433646" cy="4944574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400" dirty="0"/>
              <a:t>import </a:t>
            </a:r>
            <a:r>
              <a:rPr lang="fr-FR" sz="1400" dirty="0" err="1"/>
              <a:t>neopixel</a:t>
            </a:r>
            <a:endParaRPr lang="fr-FR" sz="14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400" dirty="0" err="1"/>
              <a:t>from</a:t>
            </a:r>
            <a:r>
              <a:rPr lang="fr-FR" sz="1400" dirty="0"/>
              <a:t> machine import Pin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400" dirty="0" err="1"/>
              <a:t>from</a:t>
            </a:r>
            <a:r>
              <a:rPr lang="fr-FR" sz="1400" dirty="0"/>
              <a:t> time import </a:t>
            </a:r>
            <a:r>
              <a:rPr lang="fr-FR" sz="1400" dirty="0" err="1"/>
              <a:t>sleep</a:t>
            </a:r>
            <a:endParaRPr lang="fr-FR" sz="14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fr-FR" sz="14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400" dirty="0" err="1"/>
              <a:t>PixNum</a:t>
            </a:r>
            <a:r>
              <a:rPr lang="fr-FR" sz="1400" dirty="0"/>
              <a:t> = 18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400" dirty="0" err="1"/>
              <a:t>PixPin</a:t>
            </a:r>
            <a:r>
              <a:rPr lang="fr-FR" sz="1400" dirty="0"/>
              <a:t> = 4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400" dirty="0"/>
              <a:t>speed = 5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400" dirty="0" err="1"/>
              <a:t>np</a:t>
            </a:r>
            <a:r>
              <a:rPr lang="fr-FR" sz="1400" dirty="0"/>
              <a:t>=</a:t>
            </a:r>
            <a:r>
              <a:rPr lang="fr-FR" sz="1400" dirty="0" err="1"/>
              <a:t>neopixel.NeoPixel</a:t>
            </a:r>
            <a:r>
              <a:rPr lang="fr-FR" sz="1400" dirty="0"/>
              <a:t>(Pin(</a:t>
            </a:r>
            <a:r>
              <a:rPr lang="fr-FR" sz="1400" dirty="0" err="1"/>
              <a:t>PixPin</a:t>
            </a:r>
            <a:r>
              <a:rPr lang="fr-FR" sz="1400" dirty="0"/>
              <a:t>), </a:t>
            </a:r>
            <a:r>
              <a:rPr lang="fr-FR" sz="1400" dirty="0" err="1"/>
              <a:t>PixNum</a:t>
            </a:r>
            <a:r>
              <a:rPr lang="fr-FR" sz="1400" dirty="0"/>
              <a:t>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fr-FR" sz="14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400" dirty="0" err="1"/>
              <a:t>def</a:t>
            </a:r>
            <a:r>
              <a:rPr lang="fr-FR" sz="1400" dirty="0"/>
              <a:t> </a:t>
            </a:r>
            <a:r>
              <a:rPr lang="fr-FR" sz="1400" dirty="0" err="1"/>
              <a:t>getRGB</a:t>
            </a:r>
            <a:r>
              <a:rPr lang="fr-FR" sz="1400" dirty="0"/>
              <a:t>(</a:t>
            </a:r>
            <a:r>
              <a:rPr lang="fr-FR" sz="1400" dirty="0" err="1"/>
              <a:t>deg</a:t>
            </a:r>
            <a:r>
              <a:rPr lang="fr-FR" sz="1400" dirty="0"/>
              <a:t>): # translate HSV to RGB value (</a:t>
            </a:r>
            <a:r>
              <a:rPr lang="fr-FR" sz="1400" dirty="0" err="1"/>
              <a:t>see</a:t>
            </a:r>
            <a:r>
              <a:rPr lang="fr-FR" sz="1400" dirty="0"/>
              <a:t> </a:t>
            </a:r>
            <a:r>
              <a:rPr lang="fr-FR" sz="1400" dirty="0">
                <a:hlinkClick r:id="rId2"/>
              </a:rPr>
              <a:t>https://www.youtube.com/watch?v=Qmm_sxpYIEc</a:t>
            </a:r>
            <a:r>
              <a:rPr lang="fr-FR" sz="1400" dirty="0"/>
              <a:t>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fr-FR" sz="14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fr-FR" sz="14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400" dirty="0"/>
              <a:t>    m=1/60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400" dirty="0"/>
              <a:t>    if </a:t>
            </a:r>
            <a:r>
              <a:rPr lang="fr-FR" sz="1400" dirty="0" err="1"/>
              <a:t>deg</a:t>
            </a:r>
            <a:r>
              <a:rPr lang="fr-FR" sz="1400" dirty="0"/>
              <a:t>&gt;=0 and </a:t>
            </a:r>
            <a:r>
              <a:rPr lang="fr-FR" sz="1400" dirty="0" err="1"/>
              <a:t>deg</a:t>
            </a:r>
            <a:r>
              <a:rPr lang="fr-FR" sz="1400" dirty="0"/>
              <a:t>&lt;60: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400" dirty="0"/>
              <a:t>        R=1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400" dirty="0"/>
              <a:t>        G=0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400" dirty="0"/>
              <a:t>        B=m*</a:t>
            </a:r>
            <a:r>
              <a:rPr lang="fr-FR" sz="1400" dirty="0" err="1"/>
              <a:t>deg</a:t>
            </a:r>
            <a:endParaRPr lang="fr-FR" sz="1400" dirty="0"/>
          </a:p>
          <a:p>
            <a:pPr marL="0" indent="0">
              <a:buNone/>
            </a:pPr>
            <a:r>
              <a:rPr lang="fr-FR" sz="1400" dirty="0"/>
              <a:t>    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CB2CA07B-BBE6-245C-7A25-8DC53D28FD2E}"/>
              </a:ext>
            </a:extLst>
          </p:cNvPr>
          <p:cNvSpPr txBox="1"/>
          <p:nvPr/>
        </p:nvSpPr>
        <p:spPr>
          <a:xfrm>
            <a:off x="4642341" y="1658081"/>
            <a:ext cx="3493476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if </a:t>
            </a:r>
            <a:r>
              <a:rPr lang="fr-FR" sz="1400" dirty="0" err="1"/>
              <a:t>deg</a:t>
            </a:r>
            <a:r>
              <a:rPr lang="fr-FR" sz="1400" dirty="0"/>
              <a:t>&gt;=60 and </a:t>
            </a:r>
            <a:r>
              <a:rPr lang="fr-FR" sz="1400" dirty="0" err="1"/>
              <a:t>deg</a:t>
            </a:r>
            <a:r>
              <a:rPr lang="fr-FR" sz="1400" dirty="0"/>
              <a:t>&lt;120:</a:t>
            </a:r>
          </a:p>
          <a:p>
            <a:r>
              <a:rPr lang="fr-FR" sz="1400" dirty="0"/>
              <a:t>        R=1-m*(deg-60)</a:t>
            </a:r>
          </a:p>
          <a:p>
            <a:r>
              <a:rPr lang="fr-FR" sz="1400" dirty="0"/>
              <a:t>        G=0</a:t>
            </a:r>
          </a:p>
          <a:p>
            <a:r>
              <a:rPr lang="fr-FR" sz="1400" dirty="0"/>
              <a:t>        B=1</a:t>
            </a:r>
          </a:p>
          <a:p>
            <a:r>
              <a:rPr lang="fr-FR" sz="1400" dirty="0"/>
              <a:t> if </a:t>
            </a:r>
            <a:r>
              <a:rPr lang="fr-FR" sz="1400" dirty="0" err="1"/>
              <a:t>deg</a:t>
            </a:r>
            <a:r>
              <a:rPr lang="fr-FR" sz="1400" dirty="0"/>
              <a:t>&gt;=120 and </a:t>
            </a:r>
            <a:r>
              <a:rPr lang="fr-FR" sz="1400" dirty="0" err="1"/>
              <a:t>deg</a:t>
            </a:r>
            <a:r>
              <a:rPr lang="fr-FR" sz="1400" dirty="0"/>
              <a:t>&lt;180:</a:t>
            </a:r>
          </a:p>
          <a:p>
            <a:r>
              <a:rPr lang="fr-FR" sz="1400" dirty="0"/>
              <a:t>        R=0</a:t>
            </a:r>
          </a:p>
          <a:p>
            <a:r>
              <a:rPr lang="fr-FR" sz="1400" dirty="0"/>
              <a:t>        G=m*(deg-120)</a:t>
            </a:r>
          </a:p>
          <a:p>
            <a:r>
              <a:rPr lang="fr-FR" sz="1400" dirty="0"/>
              <a:t>        B=1</a:t>
            </a:r>
          </a:p>
          <a:p>
            <a:r>
              <a:rPr lang="fr-FR" sz="1400" dirty="0"/>
              <a:t>    if </a:t>
            </a:r>
            <a:r>
              <a:rPr lang="fr-FR" sz="1400" dirty="0" err="1"/>
              <a:t>deg</a:t>
            </a:r>
            <a:r>
              <a:rPr lang="fr-FR" sz="1400" dirty="0"/>
              <a:t>&gt;=180 and </a:t>
            </a:r>
            <a:r>
              <a:rPr lang="fr-FR" sz="1400" dirty="0" err="1"/>
              <a:t>deg</a:t>
            </a:r>
            <a:r>
              <a:rPr lang="fr-FR" sz="1400" dirty="0"/>
              <a:t>&lt;240:</a:t>
            </a:r>
          </a:p>
          <a:p>
            <a:r>
              <a:rPr lang="fr-FR" sz="1400" dirty="0"/>
              <a:t>        R=0</a:t>
            </a:r>
          </a:p>
          <a:p>
            <a:r>
              <a:rPr lang="fr-FR" sz="1400" dirty="0"/>
              <a:t>        G=1</a:t>
            </a:r>
          </a:p>
          <a:p>
            <a:r>
              <a:rPr lang="fr-FR" sz="1400" dirty="0"/>
              <a:t>        B=1-m*(deg-180)</a:t>
            </a:r>
          </a:p>
          <a:p>
            <a:r>
              <a:rPr lang="fr-FR" sz="1400" dirty="0"/>
              <a:t>    if </a:t>
            </a:r>
            <a:r>
              <a:rPr lang="fr-FR" sz="1400" dirty="0" err="1"/>
              <a:t>deg</a:t>
            </a:r>
            <a:r>
              <a:rPr lang="fr-FR" sz="1400" dirty="0"/>
              <a:t>&gt;=240 and </a:t>
            </a:r>
            <a:r>
              <a:rPr lang="fr-FR" sz="1400" dirty="0" err="1"/>
              <a:t>deg</a:t>
            </a:r>
            <a:r>
              <a:rPr lang="fr-FR" sz="1400" dirty="0"/>
              <a:t>&lt;300:</a:t>
            </a:r>
          </a:p>
          <a:p>
            <a:r>
              <a:rPr lang="fr-FR" sz="1400" dirty="0"/>
              <a:t>        R=m*(deg-240)</a:t>
            </a:r>
          </a:p>
          <a:p>
            <a:r>
              <a:rPr lang="fr-FR" sz="1400" dirty="0"/>
              <a:t>        G=1</a:t>
            </a:r>
          </a:p>
          <a:p>
            <a:r>
              <a:rPr lang="fr-FR" sz="1400" dirty="0"/>
              <a:t>        B=0</a:t>
            </a:r>
          </a:p>
          <a:p>
            <a:r>
              <a:rPr lang="fr-FR" sz="1400" dirty="0"/>
              <a:t>    if </a:t>
            </a:r>
            <a:r>
              <a:rPr lang="fr-FR" sz="1400" dirty="0" err="1"/>
              <a:t>deg</a:t>
            </a:r>
            <a:r>
              <a:rPr lang="fr-FR" sz="1400" dirty="0"/>
              <a:t>&gt;=300 and </a:t>
            </a:r>
            <a:r>
              <a:rPr lang="fr-FR" sz="1400" dirty="0" err="1"/>
              <a:t>deg</a:t>
            </a:r>
            <a:r>
              <a:rPr lang="fr-FR" sz="1400" dirty="0"/>
              <a:t>&lt;360:</a:t>
            </a:r>
          </a:p>
          <a:p>
            <a:r>
              <a:rPr lang="fr-FR" sz="1400" dirty="0"/>
              <a:t>        R=1</a:t>
            </a:r>
          </a:p>
          <a:p>
            <a:r>
              <a:rPr lang="fr-FR" sz="1400" dirty="0"/>
              <a:t>        G=1-m*(deg-300)</a:t>
            </a:r>
          </a:p>
          <a:p>
            <a:r>
              <a:rPr lang="fr-FR" sz="1400" dirty="0"/>
              <a:t>        B=0</a:t>
            </a:r>
          </a:p>
          <a:p>
            <a:r>
              <a:rPr lang="fr-FR" sz="1400" dirty="0"/>
              <a:t>    </a:t>
            </a:r>
            <a:r>
              <a:rPr lang="fr-FR" sz="1400" dirty="0" err="1"/>
              <a:t>myColor</a:t>
            </a:r>
            <a:r>
              <a:rPr lang="fr-FR" sz="1400" dirty="0"/>
              <a:t>=(</a:t>
            </a:r>
            <a:r>
              <a:rPr lang="fr-FR" sz="1400" dirty="0" err="1"/>
              <a:t>int</a:t>
            </a:r>
            <a:r>
              <a:rPr lang="fr-FR" sz="1400" dirty="0"/>
              <a:t>(R*50),</a:t>
            </a:r>
            <a:r>
              <a:rPr lang="fr-FR" sz="1400" dirty="0" err="1"/>
              <a:t>int</a:t>
            </a:r>
            <a:r>
              <a:rPr lang="fr-FR" sz="1400" dirty="0"/>
              <a:t>(G*50),</a:t>
            </a:r>
            <a:r>
              <a:rPr lang="fr-FR" sz="1400" dirty="0" err="1"/>
              <a:t>int</a:t>
            </a:r>
            <a:r>
              <a:rPr lang="fr-FR" sz="1400" dirty="0"/>
              <a:t>(B*50))</a:t>
            </a:r>
          </a:p>
          <a:p>
            <a:r>
              <a:rPr lang="fr-FR" sz="1400" dirty="0"/>
              <a:t>    return </a:t>
            </a:r>
            <a:r>
              <a:rPr lang="fr-FR" sz="1400" dirty="0" err="1"/>
              <a:t>myColor</a:t>
            </a:r>
            <a:endParaRPr lang="fr-FR" sz="1400" dirty="0"/>
          </a:p>
        </p:txBody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id="{812BAEAA-98E4-728B-A3D1-A76883712BF1}"/>
              </a:ext>
            </a:extLst>
          </p:cNvPr>
          <p:cNvGrpSpPr/>
          <p:nvPr/>
        </p:nvGrpSpPr>
        <p:grpSpPr>
          <a:xfrm>
            <a:off x="7444158" y="1512992"/>
            <a:ext cx="4378565" cy="3213633"/>
            <a:chOff x="7444157" y="1690687"/>
            <a:chExt cx="4378565" cy="3213633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82BD1FE0-616D-67B0-ACE7-DD5D19BB2EB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695" t="1" b="12971"/>
            <a:stretch/>
          </p:blipFill>
          <p:spPr bwMode="auto">
            <a:xfrm flipH="1">
              <a:off x="7608280" y="1690687"/>
              <a:ext cx="3997568" cy="28487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ZoneTexte 4">
              <a:extLst>
                <a:ext uri="{FF2B5EF4-FFF2-40B4-BE49-F238E27FC236}">
                  <a16:creationId xmlns:a16="http://schemas.microsoft.com/office/drawing/2014/main" id="{DA6B639C-3AA3-1A39-355F-9EB94BBD7C8C}"/>
                </a:ext>
              </a:extLst>
            </p:cNvPr>
            <p:cNvSpPr txBox="1"/>
            <p:nvPr/>
          </p:nvSpPr>
          <p:spPr>
            <a:xfrm>
              <a:off x="7444157" y="2745710"/>
              <a:ext cx="3282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1</a:t>
              </a:r>
            </a:p>
          </p:txBody>
        </p:sp>
        <p:sp>
          <p:nvSpPr>
            <p:cNvPr id="6" name="ZoneTexte 5">
              <a:extLst>
                <a:ext uri="{FF2B5EF4-FFF2-40B4-BE49-F238E27FC236}">
                  <a16:creationId xmlns:a16="http://schemas.microsoft.com/office/drawing/2014/main" id="{BAB82B22-1C66-E81C-BC0B-A7D049A3611A}"/>
                </a:ext>
              </a:extLst>
            </p:cNvPr>
            <p:cNvSpPr txBox="1"/>
            <p:nvPr/>
          </p:nvSpPr>
          <p:spPr>
            <a:xfrm>
              <a:off x="7444157" y="4260193"/>
              <a:ext cx="3282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0</a:t>
              </a:r>
            </a:p>
          </p:txBody>
        </p:sp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F817704B-EAD2-EF00-3EA6-62B12EA02934}"/>
                </a:ext>
              </a:extLst>
            </p:cNvPr>
            <p:cNvSpPr txBox="1"/>
            <p:nvPr/>
          </p:nvSpPr>
          <p:spPr>
            <a:xfrm>
              <a:off x="7608279" y="4534988"/>
              <a:ext cx="42144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0        60       120     180    240     300     360°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0951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0DDB495-4ED1-EBD3-9775-B80261ED9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Disclaimer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038C6A0-576A-2073-8231-81B56F3447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I </a:t>
            </a:r>
            <a:r>
              <a:rPr lang="fr-FR" dirty="0" err="1"/>
              <a:t>am</a:t>
            </a:r>
            <a:r>
              <a:rPr lang="fr-FR" dirty="0"/>
              <a:t> a </a:t>
            </a:r>
            <a:r>
              <a:rPr lang="fr-FR" dirty="0" err="1"/>
              <a:t>hobbyist</a:t>
            </a:r>
            <a:r>
              <a:rPr lang="fr-FR" dirty="0"/>
              <a:t>, not a </a:t>
            </a:r>
            <a:r>
              <a:rPr lang="fr-FR" dirty="0" err="1"/>
              <a:t>professional</a:t>
            </a:r>
            <a:r>
              <a:rPr lang="fr-FR" dirty="0"/>
              <a:t>.</a:t>
            </a:r>
          </a:p>
          <a:p>
            <a:r>
              <a:rPr lang="fr-FR" dirty="0"/>
              <a:t>All documents, </a:t>
            </a:r>
            <a:r>
              <a:rPr lang="fr-FR" dirty="0" err="1"/>
              <a:t>elements</a:t>
            </a:r>
            <a:r>
              <a:rPr lang="fr-FR" dirty="0"/>
              <a:t> </a:t>
            </a:r>
            <a:r>
              <a:rPr lang="fr-FR" dirty="0" err="1"/>
              <a:t>presented</a:t>
            </a:r>
            <a:r>
              <a:rPr lang="fr-FR" dirty="0"/>
              <a:t> </a:t>
            </a:r>
            <a:r>
              <a:rPr lang="fr-FR" dirty="0" err="1"/>
              <a:t>during</a:t>
            </a:r>
            <a:r>
              <a:rPr lang="fr-FR" dirty="0"/>
              <a:t> the session are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my</a:t>
            </a:r>
            <a:r>
              <a:rPr lang="fr-FR" dirty="0"/>
              <a:t> </a:t>
            </a:r>
            <a:r>
              <a:rPr lang="fr-FR" dirty="0" err="1"/>
              <a:t>own</a:t>
            </a:r>
            <a:r>
              <a:rPr lang="fr-FR" dirty="0"/>
              <a:t> </a:t>
            </a:r>
            <a:r>
              <a:rPr lang="fr-FR" dirty="0" err="1"/>
              <a:t>experience</a:t>
            </a:r>
            <a:r>
              <a:rPr lang="fr-FR" dirty="0"/>
              <a:t> or </a:t>
            </a:r>
            <a:r>
              <a:rPr lang="fr-FR" dirty="0" err="1"/>
              <a:t>copied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others</a:t>
            </a:r>
            <a:r>
              <a:rPr lang="fr-FR" dirty="0"/>
              <a:t>, </a:t>
            </a:r>
            <a:r>
              <a:rPr lang="fr-FR" dirty="0" err="1"/>
              <a:t>found</a:t>
            </a:r>
            <a:r>
              <a:rPr lang="fr-FR" dirty="0"/>
              <a:t> on internet or </a:t>
            </a:r>
            <a:r>
              <a:rPr lang="fr-FR" dirty="0" err="1"/>
              <a:t>during</a:t>
            </a:r>
            <a:r>
              <a:rPr lang="fr-FR" dirty="0"/>
              <a:t> discussions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other</a:t>
            </a:r>
            <a:r>
              <a:rPr lang="fr-FR" dirty="0"/>
              <a:t> </a:t>
            </a:r>
            <a:r>
              <a:rPr lang="fr-FR" dirty="0" err="1"/>
              <a:t>passionated</a:t>
            </a:r>
            <a:r>
              <a:rPr lang="fr-FR" dirty="0"/>
              <a:t> peoples and </a:t>
            </a:r>
            <a:r>
              <a:rPr lang="fr-FR" dirty="0" err="1"/>
              <a:t>should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considered</a:t>
            </a:r>
            <a:r>
              <a:rPr lang="fr-FR" dirty="0"/>
              <a:t> as </a:t>
            </a:r>
            <a:r>
              <a:rPr lang="fr-FR" dirty="0" err="1"/>
              <a:t>shareable</a:t>
            </a:r>
            <a:r>
              <a:rPr lang="fr-FR" dirty="0"/>
              <a:t>.</a:t>
            </a:r>
          </a:p>
          <a:p>
            <a:r>
              <a:rPr lang="fr-FR" dirty="0"/>
              <a:t>I </a:t>
            </a:r>
            <a:r>
              <a:rPr lang="fr-FR" dirty="0" err="1"/>
              <a:t>am</a:t>
            </a:r>
            <a:r>
              <a:rPr lang="fr-FR" dirty="0"/>
              <a:t> not </a:t>
            </a:r>
            <a:r>
              <a:rPr lang="fr-FR" dirty="0" err="1"/>
              <a:t>responsible</a:t>
            </a:r>
            <a:r>
              <a:rPr lang="fr-FR" dirty="0"/>
              <a:t> or </a:t>
            </a:r>
            <a:r>
              <a:rPr lang="fr-FR" dirty="0" err="1"/>
              <a:t>would</a:t>
            </a:r>
            <a:r>
              <a:rPr lang="fr-FR" dirty="0"/>
              <a:t> </a:t>
            </a:r>
            <a:r>
              <a:rPr lang="fr-FR" dirty="0" err="1"/>
              <a:t>take</a:t>
            </a:r>
            <a:r>
              <a:rPr lang="fr-FR" dirty="0"/>
              <a:t> no </a:t>
            </a:r>
            <a:r>
              <a:rPr lang="fr-FR" dirty="0" err="1"/>
              <a:t>accountabilities</a:t>
            </a:r>
            <a:r>
              <a:rPr lang="fr-FR" dirty="0"/>
              <a:t> for </a:t>
            </a:r>
            <a:r>
              <a:rPr lang="fr-FR" dirty="0" err="1"/>
              <a:t>any</a:t>
            </a:r>
            <a:r>
              <a:rPr lang="fr-FR" dirty="0"/>
              <a:t> damages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may</a:t>
            </a:r>
            <a:r>
              <a:rPr lang="fr-FR" dirty="0"/>
              <a:t> </a:t>
            </a:r>
            <a:r>
              <a:rPr lang="fr-FR" dirty="0" err="1"/>
              <a:t>experience</a:t>
            </a:r>
            <a:r>
              <a:rPr lang="fr-FR" dirty="0"/>
              <a:t> </a:t>
            </a:r>
            <a:r>
              <a:rPr lang="fr-FR" dirty="0" err="1"/>
              <a:t>using</a:t>
            </a:r>
            <a:r>
              <a:rPr lang="fr-FR" dirty="0"/>
              <a:t> the </a:t>
            </a:r>
            <a:r>
              <a:rPr lang="fr-FR" dirty="0" err="1"/>
              <a:t>presented</a:t>
            </a:r>
            <a:r>
              <a:rPr lang="fr-FR" dirty="0"/>
              <a:t> or </a:t>
            </a:r>
            <a:r>
              <a:rPr lang="fr-FR" dirty="0" err="1"/>
              <a:t>derived</a:t>
            </a:r>
            <a:r>
              <a:rPr lang="fr-FR" dirty="0"/>
              <a:t> </a:t>
            </a:r>
            <a:r>
              <a:rPr lang="fr-FR" dirty="0" err="1"/>
              <a:t>material</a:t>
            </a:r>
            <a:endParaRPr lang="fr-FR" dirty="0"/>
          </a:p>
          <a:p>
            <a:r>
              <a:rPr lang="fr-BE" b="0" i="0" dirty="0">
                <a:effectLst/>
                <a:latin typeface="-apple-system"/>
              </a:rPr>
              <a:t>I </a:t>
            </a:r>
            <a:r>
              <a:rPr lang="fr-BE" b="0" i="0" dirty="0" err="1">
                <a:effectLst/>
                <a:latin typeface="-apple-system"/>
              </a:rPr>
              <a:t>am</a:t>
            </a:r>
            <a:r>
              <a:rPr lang="fr-BE" b="0" i="0" dirty="0">
                <a:effectLst/>
                <a:latin typeface="-apple-system"/>
              </a:rPr>
              <a:t> </a:t>
            </a:r>
            <a:r>
              <a:rPr lang="fr-BE" b="0" i="0" dirty="0" err="1">
                <a:effectLst/>
                <a:latin typeface="-apple-system"/>
              </a:rPr>
              <a:t>here</a:t>
            </a:r>
            <a:r>
              <a:rPr lang="fr-BE" b="0" i="0" dirty="0">
                <a:effectLst/>
                <a:latin typeface="-apple-system"/>
              </a:rPr>
              <a:t> to have fun and </a:t>
            </a:r>
            <a:r>
              <a:rPr lang="fr-BE" b="0" i="0" dirty="0" err="1">
                <a:effectLst/>
                <a:latin typeface="-apple-system"/>
              </a:rPr>
              <a:t>share</a:t>
            </a:r>
            <a:r>
              <a:rPr lang="fr-BE" b="0" i="0" dirty="0">
                <a:effectLst/>
                <a:latin typeface="-apple-system"/>
              </a:rPr>
              <a:t> </a:t>
            </a:r>
            <a:r>
              <a:rPr lang="fr-BE" b="0" i="0" dirty="0" err="1">
                <a:effectLst/>
                <a:latin typeface="-apple-system"/>
              </a:rPr>
              <a:t>my</a:t>
            </a:r>
            <a:r>
              <a:rPr lang="fr-BE" b="0" i="0" dirty="0">
                <a:effectLst/>
                <a:latin typeface="-apple-system"/>
              </a:rPr>
              <a:t> </a:t>
            </a:r>
            <a:r>
              <a:rPr lang="fr-BE" b="0" i="0" dirty="0" err="1">
                <a:effectLst/>
                <a:latin typeface="-apple-system"/>
              </a:rPr>
              <a:t>limited</a:t>
            </a:r>
            <a:r>
              <a:rPr lang="fr-BE" b="0" i="0" dirty="0">
                <a:effectLst/>
                <a:latin typeface="-apple-system"/>
              </a:rPr>
              <a:t> </a:t>
            </a:r>
            <a:r>
              <a:rPr lang="fr-BE" b="0" i="0" dirty="0" err="1">
                <a:effectLst/>
                <a:latin typeface="-apple-system"/>
              </a:rPr>
              <a:t>knowledge</a:t>
            </a:r>
            <a:r>
              <a:rPr lang="fr-BE" b="0" i="0" dirty="0">
                <a:effectLst/>
                <a:latin typeface="-apple-system"/>
              </a:rPr>
              <a:t> </a:t>
            </a:r>
            <a:r>
              <a:rPr lang="fr-BE" b="0" i="0" dirty="0" err="1">
                <a:effectLst/>
                <a:latin typeface="-apple-system"/>
              </a:rPr>
              <a:t>with</a:t>
            </a:r>
            <a:r>
              <a:rPr lang="fr-BE" b="0" i="0" dirty="0">
                <a:effectLst/>
                <a:latin typeface="-apple-system"/>
              </a:rPr>
              <a:t> </a:t>
            </a:r>
            <a:r>
              <a:rPr lang="fr-BE" b="0" i="0" dirty="0" err="1">
                <a:effectLst/>
                <a:latin typeface="-apple-system"/>
              </a:rPr>
              <a:t>you</a:t>
            </a:r>
            <a:r>
              <a:rPr lang="fr-BE" b="0" i="0" dirty="0">
                <a:effectLst/>
                <a:latin typeface="-apple-system"/>
              </a:rPr>
              <a:t>, have fun !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602699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DAC4705-792B-C63B-831D-2F23778E2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4. Code in </a:t>
            </a:r>
            <a:r>
              <a:rPr lang="fr-FR" dirty="0" err="1"/>
              <a:t>Micropython</a:t>
            </a:r>
            <a:r>
              <a:rPr lang="fr-FR" dirty="0"/>
              <a:t> (Rainbow)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5346B06-0131-1977-3962-9146508158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767646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1400" dirty="0" err="1"/>
              <a:t>while</a:t>
            </a:r>
            <a:r>
              <a:rPr lang="fr-FR" sz="1400" dirty="0"/>
              <a:t> </a:t>
            </a:r>
            <a:r>
              <a:rPr lang="fr-FR" sz="1400" dirty="0" err="1"/>
              <a:t>True</a:t>
            </a:r>
            <a:r>
              <a:rPr lang="fr-FR" sz="1400" dirty="0"/>
              <a:t>:</a:t>
            </a:r>
          </a:p>
          <a:p>
            <a:pPr marL="0" indent="0">
              <a:buNone/>
            </a:pPr>
            <a:r>
              <a:rPr lang="fr-FR" sz="1400" dirty="0"/>
              <a:t>    for </a:t>
            </a:r>
            <a:r>
              <a:rPr lang="fr-FR" sz="1400" dirty="0" err="1"/>
              <a:t>deg</a:t>
            </a:r>
            <a:r>
              <a:rPr lang="fr-FR" sz="1400" dirty="0"/>
              <a:t> in range(0,360,speed): 		# to go </a:t>
            </a:r>
            <a:r>
              <a:rPr lang="fr-FR" sz="1400" dirty="0" err="1"/>
              <a:t>around</a:t>
            </a:r>
            <a:r>
              <a:rPr lang="fr-FR" sz="1400" dirty="0"/>
              <a:t> the HSV </a:t>
            </a:r>
            <a:r>
              <a:rPr lang="fr-FR" sz="1400" dirty="0" err="1"/>
              <a:t>color</a:t>
            </a:r>
            <a:r>
              <a:rPr lang="fr-FR" sz="1400" dirty="0"/>
              <a:t> </a:t>
            </a:r>
            <a:r>
              <a:rPr lang="fr-FR" sz="1400" dirty="0" err="1"/>
              <a:t>wheel</a:t>
            </a:r>
            <a:r>
              <a:rPr lang="fr-FR" sz="1400" dirty="0"/>
              <a:t> (0-360 </a:t>
            </a:r>
            <a:r>
              <a:rPr lang="fr-FR" sz="1400" dirty="0" err="1"/>
              <a:t>deg</a:t>
            </a:r>
            <a:r>
              <a:rPr lang="fr-FR" sz="1400" dirty="0"/>
              <a:t>)</a:t>
            </a:r>
          </a:p>
          <a:p>
            <a:pPr marL="0" indent="0">
              <a:buNone/>
            </a:pPr>
            <a:r>
              <a:rPr lang="fr-FR" sz="1400" dirty="0"/>
              <a:t>        for j in range(0,18,1):		# to put the </a:t>
            </a:r>
            <a:r>
              <a:rPr lang="fr-FR" sz="1400" dirty="0" err="1"/>
              <a:t>rainbow</a:t>
            </a:r>
            <a:r>
              <a:rPr lang="fr-FR" sz="1400" dirty="0"/>
              <a:t> </a:t>
            </a:r>
            <a:r>
              <a:rPr lang="fr-FR" sz="1400" dirty="0" err="1"/>
              <a:t>across</a:t>
            </a:r>
            <a:r>
              <a:rPr lang="fr-FR" sz="1400" dirty="0"/>
              <a:t> the 18 pixels on the PCB</a:t>
            </a:r>
          </a:p>
          <a:p>
            <a:pPr marL="0" indent="0">
              <a:buNone/>
            </a:pPr>
            <a:r>
              <a:rPr lang="fr-FR" sz="1400" dirty="0"/>
              <a:t>            value = </a:t>
            </a:r>
            <a:r>
              <a:rPr lang="fr-FR" sz="1400" dirty="0" err="1"/>
              <a:t>deg+j</a:t>
            </a:r>
            <a:r>
              <a:rPr lang="fr-FR" sz="1400" dirty="0"/>
              <a:t>*20			# </a:t>
            </a:r>
            <a:r>
              <a:rPr lang="fr-FR" sz="1400" dirty="0" err="1"/>
              <a:t>each</a:t>
            </a:r>
            <a:r>
              <a:rPr lang="fr-FR" sz="1400" dirty="0"/>
              <a:t> pixel </a:t>
            </a:r>
            <a:r>
              <a:rPr lang="fr-FR" sz="1400" dirty="0" err="1"/>
              <a:t>is</a:t>
            </a:r>
            <a:r>
              <a:rPr lang="fr-FR" sz="1400" dirty="0"/>
              <a:t> </a:t>
            </a:r>
            <a:r>
              <a:rPr lang="fr-FR" sz="1400" dirty="0" err="1"/>
              <a:t>separted</a:t>
            </a:r>
            <a:r>
              <a:rPr lang="fr-FR" sz="1400" dirty="0"/>
              <a:t> by 360/18 = 20 </a:t>
            </a:r>
            <a:r>
              <a:rPr lang="fr-FR" sz="1400" dirty="0" err="1"/>
              <a:t>degrees</a:t>
            </a:r>
            <a:endParaRPr lang="fr-FR" sz="1400" dirty="0"/>
          </a:p>
          <a:p>
            <a:pPr marL="0" indent="0">
              <a:buNone/>
            </a:pPr>
            <a:r>
              <a:rPr lang="fr-FR" sz="1400" dirty="0"/>
              <a:t>            if value&gt;=360:			# if the value </a:t>
            </a:r>
            <a:r>
              <a:rPr lang="fr-FR" sz="1400" dirty="0" err="1"/>
              <a:t>is</a:t>
            </a:r>
            <a:r>
              <a:rPr lang="fr-FR" sz="1400" dirty="0"/>
              <a:t> </a:t>
            </a:r>
            <a:r>
              <a:rPr lang="fr-FR" sz="1400" dirty="0" err="1"/>
              <a:t>above</a:t>
            </a:r>
            <a:r>
              <a:rPr lang="fr-FR" sz="1400" dirty="0"/>
              <a:t> the max of 360 </a:t>
            </a:r>
            <a:r>
              <a:rPr lang="fr-FR" sz="1400" dirty="0" err="1"/>
              <a:t>degrees</a:t>
            </a:r>
            <a:r>
              <a:rPr lang="fr-FR" sz="1400" dirty="0"/>
              <a:t>, </a:t>
            </a:r>
            <a:r>
              <a:rPr lang="fr-FR" sz="1400" dirty="0" err="1"/>
              <a:t>you</a:t>
            </a:r>
            <a:r>
              <a:rPr lang="fr-FR" sz="1400" dirty="0"/>
              <a:t> come back to start</a:t>
            </a:r>
          </a:p>
          <a:p>
            <a:pPr marL="0" indent="0">
              <a:buNone/>
            </a:pPr>
            <a:r>
              <a:rPr lang="fr-FR" sz="1400" dirty="0"/>
              <a:t>                value=value-360</a:t>
            </a:r>
          </a:p>
          <a:p>
            <a:pPr marL="0" indent="0">
              <a:buNone/>
            </a:pPr>
            <a:r>
              <a:rPr lang="fr-FR" sz="1400" dirty="0"/>
              <a:t>            </a:t>
            </a:r>
            <a:r>
              <a:rPr lang="fr-FR" sz="1400" dirty="0" err="1"/>
              <a:t>color</a:t>
            </a:r>
            <a:r>
              <a:rPr lang="fr-FR" sz="1400" dirty="0"/>
              <a:t>=</a:t>
            </a:r>
            <a:r>
              <a:rPr lang="fr-FR" sz="1400" dirty="0" err="1"/>
              <a:t>getRGB</a:t>
            </a:r>
            <a:r>
              <a:rPr lang="fr-FR" sz="1400" dirty="0"/>
              <a:t>(value)		# call the </a:t>
            </a:r>
            <a:r>
              <a:rPr lang="fr-FR" sz="1400" dirty="0" err="1"/>
              <a:t>function</a:t>
            </a:r>
            <a:r>
              <a:rPr lang="fr-FR" sz="1400" dirty="0"/>
              <a:t> to </a:t>
            </a:r>
            <a:r>
              <a:rPr lang="fr-FR" sz="1400" dirty="0" err="1"/>
              <a:t>convert</a:t>
            </a:r>
            <a:r>
              <a:rPr lang="fr-FR" sz="1400" dirty="0"/>
              <a:t> HSV </a:t>
            </a:r>
            <a:r>
              <a:rPr lang="fr-FR" sz="1400" dirty="0" err="1"/>
              <a:t>degree</a:t>
            </a:r>
            <a:r>
              <a:rPr lang="fr-FR" sz="1400" dirty="0"/>
              <a:t> to RGB values (R, G, B)</a:t>
            </a:r>
          </a:p>
          <a:p>
            <a:pPr marL="0" indent="0">
              <a:buNone/>
            </a:pPr>
            <a:r>
              <a:rPr lang="fr-FR" sz="1400" dirty="0"/>
              <a:t>            </a:t>
            </a:r>
            <a:r>
              <a:rPr lang="fr-FR" sz="1400" dirty="0" err="1"/>
              <a:t>np</a:t>
            </a:r>
            <a:r>
              <a:rPr lang="fr-FR" sz="1400" dirty="0"/>
              <a:t>[j]=</a:t>
            </a:r>
            <a:r>
              <a:rPr lang="fr-FR" sz="1400" dirty="0" err="1"/>
              <a:t>color</a:t>
            </a:r>
            <a:r>
              <a:rPr lang="fr-FR" sz="1400" dirty="0"/>
              <a:t>			# </a:t>
            </a:r>
            <a:r>
              <a:rPr lang="fr-FR" sz="1400" dirty="0" err="1"/>
              <a:t>assign</a:t>
            </a:r>
            <a:r>
              <a:rPr lang="fr-FR" sz="1400" dirty="0"/>
              <a:t> the </a:t>
            </a:r>
            <a:r>
              <a:rPr lang="fr-FR" sz="1400" dirty="0" err="1"/>
              <a:t>color</a:t>
            </a:r>
            <a:r>
              <a:rPr lang="fr-FR" sz="1400" dirty="0"/>
              <a:t> to the pixel</a:t>
            </a:r>
          </a:p>
          <a:p>
            <a:pPr marL="0" indent="0">
              <a:buNone/>
            </a:pPr>
            <a:r>
              <a:rPr lang="fr-FR" sz="1400" dirty="0"/>
              <a:t>        </a:t>
            </a:r>
            <a:r>
              <a:rPr lang="fr-FR" sz="1400" dirty="0" err="1"/>
              <a:t>np.write</a:t>
            </a:r>
            <a:r>
              <a:rPr lang="fr-FR" sz="1400" dirty="0"/>
              <a:t>()			# push the buffer to the real pixels</a:t>
            </a:r>
          </a:p>
          <a:p>
            <a:pPr marL="0" indent="0">
              <a:buNone/>
            </a:pPr>
            <a:r>
              <a:rPr lang="fr-FR" sz="1400" dirty="0"/>
              <a:t>        </a:t>
            </a:r>
            <a:r>
              <a:rPr lang="fr-FR" sz="1400" dirty="0" err="1"/>
              <a:t>sleep</a:t>
            </a:r>
            <a:r>
              <a:rPr lang="fr-FR" sz="1400" dirty="0"/>
              <a:t>(0.01) 			# </a:t>
            </a:r>
            <a:r>
              <a:rPr lang="fr-FR" sz="1400" dirty="0" err="1"/>
              <a:t>wait</a:t>
            </a:r>
            <a:r>
              <a:rPr lang="fr-FR" sz="1400" dirty="0"/>
              <a:t> 10 ms </a:t>
            </a:r>
            <a:r>
              <a:rPr lang="fr-FR" sz="1400" dirty="0" err="1"/>
              <a:t>before</a:t>
            </a:r>
            <a:r>
              <a:rPr lang="fr-FR" sz="1400" dirty="0"/>
              <a:t> </a:t>
            </a:r>
            <a:r>
              <a:rPr lang="fr-FR" sz="1400" dirty="0" err="1"/>
              <a:t>moving</a:t>
            </a:r>
            <a:r>
              <a:rPr lang="fr-FR" sz="1400" dirty="0"/>
              <a:t> to the </a:t>
            </a:r>
            <a:r>
              <a:rPr lang="fr-FR" sz="1400" dirty="0" err="1"/>
              <a:t>next</a:t>
            </a:r>
            <a:r>
              <a:rPr lang="fr-FR" sz="1400" dirty="0"/>
              <a:t> </a:t>
            </a:r>
            <a:r>
              <a:rPr lang="fr-FR" sz="1400" dirty="0" err="1"/>
              <a:t>step</a:t>
            </a:r>
            <a:endParaRPr lang="fr-FR" sz="1400" dirty="0"/>
          </a:p>
        </p:txBody>
      </p:sp>
    </p:spTree>
    <p:extLst>
      <p:ext uri="{BB962C8B-B14F-4D97-AF65-F5344CB8AC3E}">
        <p14:creationId xmlns:p14="http://schemas.microsoft.com/office/powerpoint/2010/main" val="23598670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5BF4223-EDF7-6807-ECFA-C760961C0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5. </a:t>
            </a:r>
            <a:r>
              <a:rPr lang="fr-FR" dirty="0" err="1"/>
              <a:t>Let’s</a:t>
            </a:r>
            <a:r>
              <a:rPr lang="fr-FR" dirty="0"/>
              <a:t> code in </a:t>
            </a:r>
            <a:r>
              <a:rPr lang="fr-FR" dirty="0" err="1"/>
              <a:t>arduino</a:t>
            </a:r>
            <a:r>
              <a:rPr lang="fr-FR" dirty="0"/>
              <a:t> (in IDE)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9B8B9392-69A4-5275-7967-22296C5E1152}"/>
              </a:ext>
            </a:extLst>
          </p:cNvPr>
          <p:cNvSpPr txBox="1"/>
          <p:nvPr/>
        </p:nvSpPr>
        <p:spPr>
          <a:xfrm>
            <a:off x="279134" y="1767690"/>
            <a:ext cx="54864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BE" sz="12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#</a:t>
            </a:r>
            <a:r>
              <a:rPr lang="fr-BE" sz="1200" b="0" dirty="0" err="1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include</a:t>
            </a:r>
            <a:r>
              <a:rPr lang="fr-BE" sz="1200" b="0" dirty="0">
                <a:solidFill>
                  <a:srgbClr val="DAE3E3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fr-BE" sz="1200" b="0" dirty="0">
                <a:solidFill>
                  <a:srgbClr val="7FCBCD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fr-BE" sz="1200" b="0" dirty="0" err="1">
                <a:solidFill>
                  <a:srgbClr val="7FCBCD"/>
                </a:solidFill>
                <a:effectLst/>
                <a:latin typeface="Menlo" panose="020B0609030804020204" pitchFamily="49" charset="0"/>
              </a:rPr>
              <a:t>FastLED.h</a:t>
            </a:r>
            <a:r>
              <a:rPr lang="fr-BE" sz="1200" b="0" dirty="0">
                <a:solidFill>
                  <a:srgbClr val="7FCBCD"/>
                </a:solidFill>
                <a:effectLst/>
                <a:latin typeface="Menlo" panose="020B0609030804020204" pitchFamily="49" charset="0"/>
              </a:rPr>
              <a:t>&gt;</a:t>
            </a:r>
            <a:endParaRPr lang="fr-BE" sz="1200" b="0" dirty="0">
              <a:solidFill>
                <a:srgbClr val="DAE3E3"/>
              </a:solidFill>
              <a:effectLst/>
              <a:latin typeface="Menlo" panose="020B0609030804020204" pitchFamily="49" charset="0"/>
            </a:endParaRPr>
          </a:p>
          <a:p>
            <a:r>
              <a:rPr lang="fr-BE" sz="12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#</a:t>
            </a:r>
            <a:r>
              <a:rPr lang="fr-BE" sz="1200" b="0" dirty="0" err="1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define</a:t>
            </a:r>
            <a:r>
              <a:rPr lang="fr-BE" sz="1200" b="0" dirty="0">
                <a:solidFill>
                  <a:srgbClr val="DAE3E3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fr-BE" sz="1200" b="0" dirty="0">
                <a:solidFill>
                  <a:srgbClr val="F39C12"/>
                </a:solidFill>
                <a:effectLst/>
                <a:latin typeface="Menlo" panose="020B0609030804020204" pitchFamily="49" charset="0"/>
              </a:rPr>
              <a:t>NUM_LEDS</a:t>
            </a:r>
            <a:r>
              <a:rPr lang="fr-BE" sz="1200" b="0" dirty="0">
                <a:solidFill>
                  <a:srgbClr val="DAE3E3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fr-BE" sz="1200" b="0" dirty="0">
                <a:solidFill>
                  <a:srgbClr val="7FCBCD"/>
                </a:solidFill>
                <a:effectLst/>
                <a:latin typeface="Menlo" panose="020B0609030804020204" pitchFamily="49" charset="0"/>
              </a:rPr>
              <a:t>18</a:t>
            </a:r>
            <a:endParaRPr lang="fr-BE" sz="1200" b="0" dirty="0">
              <a:solidFill>
                <a:srgbClr val="DAE3E3"/>
              </a:solidFill>
              <a:effectLst/>
              <a:latin typeface="Menlo" panose="020B0609030804020204" pitchFamily="49" charset="0"/>
            </a:endParaRPr>
          </a:p>
          <a:p>
            <a:r>
              <a:rPr lang="fr-BE" sz="12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#</a:t>
            </a:r>
            <a:r>
              <a:rPr lang="fr-BE" sz="1200" b="0" dirty="0" err="1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define</a:t>
            </a:r>
            <a:r>
              <a:rPr lang="fr-BE" sz="1200" b="0" dirty="0">
                <a:solidFill>
                  <a:srgbClr val="DAE3E3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fr-BE" sz="1200" b="0" dirty="0">
                <a:solidFill>
                  <a:srgbClr val="F39C12"/>
                </a:solidFill>
                <a:effectLst/>
                <a:latin typeface="Menlo" panose="020B0609030804020204" pitchFamily="49" charset="0"/>
              </a:rPr>
              <a:t>LEDPIN</a:t>
            </a:r>
            <a:r>
              <a:rPr lang="fr-BE" sz="1200" b="0" dirty="0">
                <a:solidFill>
                  <a:srgbClr val="DAE3E3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fr-BE" sz="1200" b="0" dirty="0">
                <a:solidFill>
                  <a:srgbClr val="7FCBCD"/>
                </a:solidFill>
                <a:effectLst/>
                <a:latin typeface="Menlo" panose="020B0609030804020204" pitchFamily="49" charset="0"/>
              </a:rPr>
              <a:t>4</a:t>
            </a:r>
            <a:r>
              <a:rPr lang="fr-BE" sz="1200" b="0" dirty="0">
                <a:solidFill>
                  <a:srgbClr val="7F8C8D"/>
                </a:solidFill>
                <a:effectLst/>
                <a:latin typeface="Menlo" panose="020B0609030804020204" pitchFamily="49" charset="0"/>
              </a:rPr>
              <a:t> // GPIO4 on the ESP32 C3 </a:t>
            </a:r>
            <a:endParaRPr lang="fr-BE" sz="1200" b="0" dirty="0">
              <a:solidFill>
                <a:srgbClr val="DAE3E3"/>
              </a:solidFill>
              <a:effectLst/>
              <a:latin typeface="Menlo" panose="020B0609030804020204" pitchFamily="49" charset="0"/>
            </a:endParaRPr>
          </a:p>
          <a:p>
            <a:br>
              <a:rPr lang="fr-BE" sz="1200" b="0" dirty="0">
                <a:solidFill>
                  <a:srgbClr val="DAE3E3"/>
                </a:solidFill>
                <a:effectLst/>
                <a:latin typeface="Menlo" panose="020B0609030804020204" pitchFamily="49" charset="0"/>
              </a:rPr>
            </a:br>
            <a:r>
              <a:rPr lang="fr-BE" sz="1200" b="0" dirty="0">
                <a:effectLst/>
                <a:latin typeface="Menlo" panose="020B0609030804020204" pitchFamily="49" charset="0"/>
              </a:rPr>
              <a:t>CRGB</a:t>
            </a:r>
            <a:r>
              <a:rPr lang="fr-BE" sz="1200" b="0" dirty="0">
                <a:solidFill>
                  <a:srgbClr val="DAE3E3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fr-BE" sz="1200" b="0" dirty="0" err="1">
                <a:solidFill>
                  <a:srgbClr val="F39C12"/>
                </a:solidFill>
                <a:effectLst/>
                <a:latin typeface="Menlo" panose="020B0609030804020204" pitchFamily="49" charset="0"/>
              </a:rPr>
              <a:t>leds</a:t>
            </a:r>
            <a:r>
              <a:rPr lang="fr-BE" sz="1200" b="0" dirty="0">
                <a:effectLst/>
                <a:latin typeface="Menlo" panose="020B0609030804020204" pitchFamily="49" charset="0"/>
              </a:rPr>
              <a:t>[NUM_LEDS];</a:t>
            </a:r>
          </a:p>
          <a:p>
            <a:br>
              <a:rPr lang="fr-BE" sz="1200" b="0" dirty="0">
                <a:solidFill>
                  <a:srgbClr val="DAE3E3"/>
                </a:solidFill>
                <a:effectLst/>
                <a:latin typeface="Menlo" panose="020B0609030804020204" pitchFamily="49" charset="0"/>
              </a:rPr>
            </a:br>
            <a:r>
              <a:rPr lang="fr-BE" sz="1200" b="0" dirty="0" err="1">
                <a:solidFill>
                  <a:srgbClr val="0CA1A6"/>
                </a:solidFill>
                <a:effectLst/>
                <a:latin typeface="Menlo" panose="020B0609030804020204" pitchFamily="49" charset="0"/>
              </a:rPr>
              <a:t>void</a:t>
            </a:r>
            <a:r>
              <a:rPr lang="fr-BE" sz="1200" b="0" dirty="0">
                <a:solidFill>
                  <a:srgbClr val="DAE3E3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fr-BE" sz="1200" b="0" dirty="0">
                <a:solidFill>
                  <a:srgbClr val="F39C12"/>
                </a:solidFill>
                <a:effectLst/>
                <a:latin typeface="Menlo" panose="020B0609030804020204" pitchFamily="49" charset="0"/>
              </a:rPr>
              <a:t>setup</a:t>
            </a:r>
            <a:r>
              <a:rPr lang="fr-BE" sz="1200" b="0" dirty="0">
                <a:effectLst/>
                <a:latin typeface="Menlo" panose="020B0609030804020204" pitchFamily="49" charset="0"/>
              </a:rPr>
              <a:t>() { </a:t>
            </a:r>
          </a:p>
          <a:p>
            <a:r>
              <a:rPr lang="fr-BE" sz="1200" b="0" dirty="0" err="1">
                <a:solidFill>
                  <a:srgbClr val="F39C12"/>
                </a:solidFill>
                <a:effectLst/>
                <a:latin typeface="Menlo" panose="020B0609030804020204" pitchFamily="49" charset="0"/>
              </a:rPr>
              <a:t>FastLED</a:t>
            </a:r>
            <a:r>
              <a:rPr lang="fr-BE" sz="1200" b="0" dirty="0" err="1">
                <a:effectLst/>
                <a:latin typeface="Menlo" panose="020B0609030804020204" pitchFamily="49" charset="0"/>
              </a:rPr>
              <a:t>.</a:t>
            </a:r>
            <a:r>
              <a:rPr lang="fr-BE" sz="1200" b="0" dirty="0" err="1">
                <a:solidFill>
                  <a:srgbClr val="F39C12"/>
                </a:solidFill>
                <a:effectLst/>
                <a:latin typeface="Menlo" panose="020B0609030804020204" pitchFamily="49" charset="0"/>
              </a:rPr>
              <a:t>addLeds</a:t>
            </a:r>
            <a:r>
              <a:rPr lang="fr-BE" sz="1200" b="0" dirty="0">
                <a:effectLst/>
                <a:latin typeface="Menlo" panose="020B0609030804020204" pitchFamily="49" charset="0"/>
              </a:rPr>
              <a:t>&lt;NEOPIXEL, LEDPIN&gt;(</a:t>
            </a:r>
            <a:r>
              <a:rPr lang="fr-BE" sz="1200" b="0" dirty="0" err="1">
                <a:effectLst/>
                <a:latin typeface="Menlo" panose="020B0609030804020204" pitchFamily="49" charset="0"/>
              </a:rPr>
              <a:t>leds</a:t>
            </a:r>
            <a:r>
              <a:rPr lang="fr-BE" sz="1200" b="0" dirty="0">
                <a:effectLst/>
                <a:latin typeface="Menlo" panose="020B0609030804020204" pitchFamily="49" charset="0"/>
              </a:rPr>
              <a:t>, NUM_LEDS); </a:t>
            </a:r>
          </a:p>
          <a:p>
            <a:r>
              <a:rPr lang="fr-BE" sz="12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for</a:t>
            </a:r>
            <a:r>
              <a:rPr lang="fr-BE" sz="1200" b="0" dirty="0">
                <a:solidFill>
                  <a:srgbClr val="DAE3E3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fr-BE" sz="1200" b="0" dirty="0">
                <a:effectLst/>
                <a:latin typeface="Menlo" panose="020B0609030804020204" pitchFamily="49" charset="0"/>
              </a:rPr>
              <a:t>(</a:t>
            </a:r>
            <a:r>
              <a:rPr lang="fr-BE" sz="1200" b="0" dirty="0" err="1">
                <a:solidFill>
                  <a:srgbClr val="0CA1A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fr-BE" sz="1200" b="0" dirty="0">
                <a:solidFill>
                  <a:srgbClr val="DAE3E3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fr-BE" sz="1200" b="0" dirty="0">
                <a:effectLst/>
                <a:latin typeface="Menlo" panose="020B0609030804020204" pitchFamily="49" charset="0"/>
              </a:rPr>
              <a:t>i=</a:t>
            </a:r>
            <a:r>
              <a:rPr lang="fr-BE" sz="1200" b="0" dirty="0">
                <a:solidFill>
                  <a:srgbClr val="7FCBCD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fr-BE" sz="1200" b="0" dirty="0">
                <a:effectLst/>
                <a:latin typeface="Menlo" panose="020B0609030804020204" pitchFamily="49" charset="0"/>
              </a:rPr>
              <a:t>;i&lt;NUM_LEDS; i++){</a:t>
            </a:r>
          </a:p>
          <a:p>
            <a:r>
              <a:rPr lang="fr-BE" sz="1200" b="0" dirty="0" err="1">
                <a:solidFill>
                  <a:srgbClr val="F39C12"/>
                </a:solidFill>
                <a:effectLst/>
                <a:latin typeface="Menlo" panose="020B0609030804020204" pitchFamily="49" charset="0"/>
              </a:rPr>
              <a:t>leds</a:t>
            </a:r>
            <a:r>
              <a:rPr lang="fr-BE" sz="1200" b="0" dirty="0">
                <a:effectLst/>
                <a:latin typeface="Menlo" panose="020B0609030804020204" pitchFamily="49" charset="0"/>
              </a:rPr>
              <a:t>[i] = </a:t>
            </a:r>
            <a:r>
              <a:rPr lang="fr-BE" sz="1200" b="0" dirty="0">
                <a:solidFill>
                  <a:srgbClr val="F39C12"/>
                </a:solidFill>
                <a:effectLst/>
                <a:latin typeface="Menlo" panose="020B0609030804020204" pitchFamily="49" charset="0"/>
              </a:rPr>
              <a:t>CRGB</a:t>
            </a:r>
            <a:r>
              <a:rPr lang="fr-BE" sz="1200" b="0" dirty="0">
                <a:solidFill>
                  <a:srgbClr val="DAE3E3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fr-BE" sz="1200" b="0" dirty="0">
                <a:effectLst/>
                <a:latin typeface="Menlo" panose="020B0609030804020204" pitchFamily="49" charset="0"/>
              </a:rPr>
              <a:t>(</a:t>
            </a:r>
            <a:r>
              <a:rPr lang="fr-BE" sz="1200" b="0" dirty="0">
                <a:solidFill>
                  <a:srgbClr val="7FCBCD"/>
                </a:solidFill>
                <a:effectLst/>
                <a:latin typeface="Menlo" panose="020B0609030804020204" pitchFamily="49" charset="0"/>
              </a:rPr>
              <a:t>255</a:t>
            </a:r>
            <a:r>
              <a:rPr lang="fr-BE" sz="1200" b="0" dirty="0">
                <a:effectLst/>
                <a:latin typeface="Menlo" panose="020B0609030804020204" pitchFamily="49" charset="0"/>
              </a:rPr>
              <a:t>,</a:t>
            </a:r>
            <a:r>
              <a:rPr lang="fr-BE" sz="1200" b="0" dirty="0">
                <a:solidFill>
                  <a:srgbClr val="7FCBCD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fr-BE" sz="1200" b="0" dirty="0">
                <a:effectLst/>
                <a:latin typeface="Menlo" panose="020B0609030804020204" pitchFamily="49" charset="0"/>
              </a:rPr>
              <a:t>,</a:t>
            </a:r>
            <a:r>
              <a:rPr lang="fr-BE" sz="1200" b="0" dirty="0">
                <a:solidFill>
                  <a:srgbClr val="7FCBCD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fr-BE" sz="1200" b="0" dirty="0">
                <a:effectLst/>
                <a:latin typeface="Menlo" panose="020B0609030804020204" pitchFamily="49" charset="0"/>
              </a:rPr>
              <a:t>); </a:t>
            </a:r>
          </a:p>
          <a:p>
            <a:r>
              <a:rPr lang="fr-BE" sz="1200" b="0" dirty="0">
                <a:effectLst/>
                <a:latin typeface="Menlo" panose="020B0609030804020204" pitchFamily="49" charset="0"/>
              </a:rPr>
              <a:t>}</a:t>
            </a:r>
          </a:p>
          <a:p>
            <a:r>
              <a:rPr lang="fr-BE" sz="1200" b="0" dirty="0">
                <a:effectLst/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DB2CDD75-C3DC-9113-D56A-85BA898F7CC9}"/>
              </a:ext>
            </a:extLst>
          </p:cNvPr>
          <p:cNvSpPr txBox="1"/>
          <p:nvPr/>
        </p:nvSpPr>
        <p:spPr>
          <a:xfrm>
            <a:off x="6495450" y="1525453"/>
            <a:ext cx="5486400" cy="4339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br>
              <a:rPr lang="fr-BE" sz="1200" b="0" dirty="0">
                <a:solidFill>
                  <a:srgbClr val="DAE3E3"/>
                </a:solidFill>
                <a:effectLst/>
                <a:latin typeface="Menlo" panose="020B0609030804020204" pitchFamily="49" charset="0"/>
              </a:rPr>
            </a:br>
            <a:r>
              <a:rPr lang="fr-BE" sz="1200" b="0" dirty="0" err="1">
                <a:solidFill>
                  <a:srgbClr val="0CA1A6"/>
                </a:solidFill>
                <a:effectLst/>
                <a:latin typeface="Menlo" panose="020B0609030804020204" pitchFamily="49" charset="0"/>
              </a:rPr>
              <a:t>void</a:t>
            </a:r>
            <a:r>
              <a:rPr lang="fr-BE" sz="1200" b="0" dirty="0">
                <a:solidFill>
                  <a:srgbClr val="DAE3E3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fr-BE" sz="1200" b="0" dirty="0" err="1">
                <a:solidFill>
                  <a:srgbClr val="F39C12"/>
                </a:solidFill>
                <a:effectLst/>
                <a:latin typeface="Menlo" panose="020B0609030804020204" pitchFamily="49" charset="0"/>
              </a:rPr>
              <a:t>loop</a:t>
            </a:r>
            <a:r>
              <a:rPr lang="fr-BE" sz="1200" b="0" dirty="0">
                <a:effectLst/>
                <a:latin typeface="Menlo" panose="020B0609030804020204" pitchFamily="49" charset="0"/>
              </a:rPr>
              <a:t>() {</a:t>
            </a:r>
          </a:p>
          <a:p>
            <a:r>
              <a:rPr lang="fr-BE" sz="12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for</a:t>
            </a:r>
            <a:r>
              <a:rPr lang="fr-BE" sz="1200" b="0" dirty="0">
                <a:solidFill>
                  <a:srgbClr val="DAE3E3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fr-BE" sz="1200" b="0" dirty="0">
                <a:effectLst/>
                <a:latin typeface="Menlo" panose="020B0609030804020204" pitchFamily="49" charset="0"/>
              </a:rPr>
              <a:t>(</a:t>
            </a:r>
            <a:r>
              <a:rPr lang="fr-BE" sz="1200" b="0" dirty="0" err="1">
                <a:solidFill>
                  <a:srgbClr val="0CA1A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fr-BE" sz="1200" b="0" dirty="0">
                <a:solidFill>
                  <a:srgbClr val="DAE3E3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fr-BE" sz="1200" b="0" dirty="0">
                <a:effectLst/>
                <a:latin typeface="Menlo" panose="020B0609030804020204" pitchFamily="49" charset="0"/>
              </a:rPr>
              <a:t>i=</a:t>
            </a:r>
            <a:r>
              <a:rPr lang="fr-BE" sz="1200" b="0" dirty="0">
                <a:solidFill>
                  <a:srgbClr val="7FCBCD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fr-BE" sz="1200" b="0" dirty="0">
                <a:effectLst/>
                <a:latin typeface="Menlo" panose="020B0609030804020204" pitchFamily="49" charset="0"/>
              </a:rPr>
              <a:t>;i&lt;</a:t>
            </a:r>
            <a:r>
              <a:rPr lang="fr-BE" sz="1200" b="0" dirty="0">
                <a:solidFill>
                  <a:srgbClr val="7FCBCD"/>
                </a:solidFill>
                <a:effectLst/>
                <a:latin typeface="Menlo" panose="020B0609030804020204" pitchFamily="49" charset="0"/>
              </a:rPr>
              <a:t>75</a:t>
            </a:r>
            <a:r>
              <a:rPr lang="fr-BE" sz="1200" b="0" dirty="0">
                <a:effectLst/>
                <a:latin typeface="Menlo" panose="020B0609030804020204" pitchFamily="49" charset="0"/>
              </a:rPr>
              <a:t>; i++){</a:t>
            </a:r>
          </a:p>
          <a:p>
            <a:r>
              <a:rPr lang="fr-BE" sz="1200" b="0" dirty="0" err="1">
                <a:solidFill>
                  <a:srgbClr val="F39C12"/>
                </a:solidFill>
                <a:effectLst/>
                <a:latin typeface="Menlo" panose="020B0609030804020204" pitchFamily="49" charset="0"/>
              </a:rPr>
              <a:t>FastLED</a:t>
            </a:r>
            <a:r>
              <a:rPr lang="fr-BE" sz="1200" b="0" dirty="0" err="1">
                <a:effectLst/>
                <a:latin typeface="Menlo" panose="020B0609030804020204" pitchFamily="49" charset="0"/>
              </a:rPr>
              <a:t>.</a:t>
            </a:r>
            <a:r>
              <a:rPr lang="fr-BE" sz="1200" b="0" dirty="0" err="1">
                <a:solidFill>
                  <a:srgbClr val="F39C12"/>
                </a:solidFill>
                <a:effectLst/>
                <a:latin typeface="Menlo" panose="020B0609030804020204" pitchFamily="49" charset="0"/>
              </a:rPr>
              <a:t>setBrightness</a:t>
            </a:r>
            <a:r>
              <a:rPr lang="fr-BE" sz="1200" b="0" dirty="0">
                <a:effectLst/>
                <a:latin typeface="Menlo" panose="020B0609030804020204" pitchFamily="49" charset="0"/>
              </a:rPr>
              <a:t>(i);</a:t>
            </a:r>
          </a:p>
          <a:p>
            <a:r>
              <a:rPr lang="fr-BE" sz="1200" b="0" dirty="0" err="1">
                <a:solidFill>
                  <a:srgbClr val="F39C12"/>
                </a:solidFill>
                <a:effectLst/>
                <a:latin typeface="Menlo" panose="020B0609030804020204" pitchFamily="49" charset="0"/>
              </a:rPr>
              <a:t>FastLED</a:t>
            </a:r>
            <a:r>
              <a:rPr lang="fr-BE" sz="1200" b="0" dirty="0" err="1">
                <a:effectLst/>
                <a:latin typeface="Menlo" panose="020B0609030804020204" pitchFamily="49" charset="0"/>
              </a:rPr>
              <a:t>.</a:t>
            </a:r>
            <a:r>
              <a:rPr lang="fr-BE" sz="1200" b="0" dirty="0" err="1">
                <a:solidFill>
                  <a:srgbClr val="F39C12"/>
                </a:solidFill>
                <a:effectLst/>
                <a:latin typeface="Menlo" panose="020B0609030804020204" pitchFamily="49" charset="0"/>
              </a:rPr>
              <a:t>show</a:t>
            </a:r>
            <a:r>
              <a:rPr lang="fr-BE" sz="1200" b="0" dirty="0">
                <a:effectLst/>
                <a:latin typeface="Menlo" panose="020B0609030804020204" pitchFamily="49" charset="0"/>
              </a:rPr>
              <a:t>();</a:t>
            </a:r>
          </a:p>
          <a:p>
            <a:r>
              <a:rPr lang="fr-BE" sz="1200" b="0" dirty="0">
                <a:solidFill>
                  <a:srgbClr val="7F8C8D"/>
                </a:solidFill>
                <a:effectLst/>
                <a:latin typeface="Menlo" panose="020B0609030804020204" pitchFamily="49" charset="0"/>
              </a:rPr>
              <a:t>//</a:t>
            </a:r>
            <a:r>
              <a:rPr lang="fr-BE" sz="1200" b="0" dirty="0" err="1">
                <a:solidFill>
                  <a:srgbClr val="7F8C8D"/>
                </a:solidFill>
                <a:effectLst/>
                <a:latin typeface="Menlo" panose="020B0609030804020204" pitchFamily="49" charset="0"/>
              </a:rPr>
              <a:t>delay</a:t>
            </a:r>
            <a:r>
              <a:rPr lang="fr-BE" sz="1200" b="0" dirty="0">
                <a:solidFill>
                  <a:srgbClr val="7F8C8D"/>
                </a:solidFill>
                <a:effectLst/>
                <a:latin typeface="Menlo" panose="020B0609030804020204" pitchFamily="49" charset="0"/>
              </a:rPr>
              <a:t>(10);</a:t>
            </a:r>
            <a:endParaRPr lang="fr-BE" sz="1200" b="0" dirty="0">
              <a:solidFill>
                <a:srgbClr val="DAE3E3"/>
              </a:solidFill>
              <a:effectLst/>
              <a:latin typeface="Menlo" panose="020B0609030804020204" pitchFamily="49" charset="0"/>
            </a:endParaRPr>
          </a:p>
          <a:p>
            <a:r>
              <a:rPr lang="fr-BE" sz="1200" b="0" dirty="0">
                <a:effectLst/>
                <a:latin typeface="Menlo" panose="020B0609030804020204" pitchFamily="49" charset="0"/>
              </a:rPr>
              <a:t>}</a:t>
            </a:r>
          </a:p>
          <a:p>
            <a:r>
              <a:rPr lang="fr-BE" sz="12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for</a:t>
            </a:r>
            <a:r>
              <a:rPr lang="fr-BE" sz="1200" b="0" dirty="0">
                <a:solidFill>
                  <a:srgbClr val="DAE3E3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fr-BE" sz="1200" b="0" dirty="0">
                <a:effectLst/>
                <a:latin typeface="Menlo" panose="020B0609030804020204" pitchFamily="49" charset="0"/>
              </a:rPr>
              <a:t>(</a:t>
            </a:r>
            <a:r>
              <a:rPr lang="fr-BE" sz="1200" b="0" dirty="0" err="1">
                <a:solidFill>
                  <a:srgbClr val="0CA1A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fr-BE" sz="1200" b="0" dirty="0">
                <a:solidFill>
                  <a:srgbClr val="DAE3E3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fr-BE" sz="1200" b="0" dirty="0">
                <a:effectLst/>
                <a:latin typeface="Menlo" panose="020B0609030804020204" pitchFamily="49" charset="0"/>
              </a:rPr>
              <a:t>i=</a:t>
            </a:r>
            <a:r>
              <a:rPr lang="fr-BE" sz="1200" b="0" dirty="0">
                <a:solidFill>
                  <a:srgbClr val="7FCBCD"/>
                </a:solidFill>
                <a:effectLst/>
                <a:latin typeface="Menlo" panose="020B0609030804020204" pitchFamily="49" charset="0"/>
              </a:rPr>
              <a:t>75</a:t>
            </a:r>
            <a:r>
              <a:rPr lang="fr-BE" sz="1200" b="0" dirty="0">
                <a:effectLst/>
                <a:latin typeface="Menlo" panose="020B0609030804020204" pitchFamily="49" charset="0"/>
              </a:rPr>
              <a:t>;i&gt;</a:t>
            </a:r>
            <a:r>
              <a:rPr lang="fr-BE" sz="1200" b="0" dirty="0">
                <a:solidFill>
                  <a:srgbClr val="7FCBCD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fr-BE" sz="1200" b="0" dirty="0">
                <a:effectLst/>
                <a:latin typeface="Menlo" panose="020B0609030804020204" pitchFamily="49" charset="0"/>
              </a:rPr>
              <a:t>; i--){</a:t>
            </a:r>
          </a:p>
          <a:p>
            <a:r>
              <a:rPr lang="fr-BE" sz="1200" b="0" dirty="0" err="1">
                <a:solidFill>
                  <a:srgbClr val="F39C12"/>
                </a:solidFill>
                <a:effectLst/>
                <a:latin typeface="Menlo" panose="020B0609030804020204" pitchFamily="49" charset="0"/>
              </a:rPr>
              <a:t>FastLED</a:t>
            </a:r>
            <a:r>
              <a:rPr lang="fr-BE" sz="1200" b="0" dirty="0" err="1">
                <a:effectLst/>
                <a:latin typeface="Menlo" panose="020B0609030804020204" pitchFamily="49" charset="0"/>
              </a:rPr>
              <a:t>.</a:t>
            </a:r>
            <a:r>
              <a:rPr lang="fr-BE" sz="1200" b="0" dirty="0" err="1">
                <a:solidFill>
                  <a:srgbClr val="F39C12"/>
                </a:solidFill>
                <a:effectLst/>
                <a:latin typeface="Menlo" panose="020B0609030804020204" pitchFamily="49" charset="0"/>
              </a:rPr>
              <a:t>setBrightness</a:t>
            </a:r>
            <a:r>
              <a:rPr lang="fr-BE" sz="1200" b="0" dirty="0">
                <a:effectLst/>
                <a:latin typeface="Menlo" panose="020B0609030804020204" pitchFamily="49" charset="0"/>
              </a:rPr>
              <a:t>(i);</a:t>
            </a:r>
          </a:p>
          <a:p>
            <a:r>
              <a:rPr lang="fr-BE" sz="1200" b="0" dirty="0" err="1">
                <a:solidFill>
                  <a:srgbClr val="F39C12"/>
                </a:solidFill>
                <a:effectLst/>
                <a:latin typeface="Menlo" panose="020B0609030804020204" pitchFamily="49" charset="0"/>
              </a:rPr>
              <a:t>FastLED</a:t>
            </a:r>
            <a:r>
              <a:rPr lang="fr-BE" sz="1200" b="0" dirty="0" err="1">
                <a:effectLst/>
                <a:latin typeface="Menlo" panose="020B0609030804020204" pitchFamily="49" charset="0"/>
              </a:rPr>
              <a:t>.</a:t>
            </a:r>
            <a:r>
              <a:rPr lang="fr-BE" sz="1200" b="0" dirty="0" err="1">
                <a:solidFill>
                  <a:srgbClr val="F39C12"/>
                </a:solidFill>
                <a:effectLst/>
                <a:latin typeface="Menlo" panose="020B0609030804020204" pitchFamily="49" charset="0"/>
              </a:rPr>
              <a:t>show</a:t>
            </a:r>
            <a:r>
              <a:rPr lang="fr-BE" sz="1200" b="0" dirty="0">
                <a:effectLst/>
                <a:latin typeface="Menlo" panose="020B0609030804020204" pitchFamily="49" charset="0"/>
              </a:rPr>
              <a:t>();</a:t>
            </a:r>
          </a:p>
          <a:p>
            <a:r>
              <a:rPr lang="fr-BE" sz="1200" b="0" dirty="0">
                <a:solidFill>
                  <a:srgbClr val="7F8C8D"/>
                </a:solidFill>
                <a:effectLst/>
                <a:latin typeface="Menlo" panose="020B0609030804020204" pitchFamily="49" charset="0"/>
              </a:rPr>
              <a:t>//</a:t>
            </a:r>
            <a:r>
              <a:rPr lang="fr-BE" sz="1200" b="0" dirty="0" err="1">
                <a:solidFill>
                  <a:srgbClr val="7F8C8D"/>
                </a:solidFill>
                <a:effectLst/>
                <a:latin typeface="Menlo" panose="020B0609030804020204" pitchFamily="49" charset="0"/>
              </a:rPr>
              <a:t>delay</a:t>
            </a:r>
            <a:r>
              <a:rPr lang="fr-BE" sz="1200" b="0" dirty="0">
                <a:solidFill>
                  <a:srgbClr val="7F8C8D"/>
                </a:solidFill>
                <a:effectLst/>
                <a:latin typeface="Menlo" panose="020B0609030804020204" pitchFamily="49" charset="0"/>
              </a:rPr>
              <a:t>(10);</a:t>
            </a:r>
            <a:endParaRPr lang="fr-BE" sz="1200" b="0" dirty="0">
              <a:solidFill>
                <a:srgbClr val="DAE3E3"/>
              </a:solidFill>
              <a:effectLst/>
              <a:latin typeface="Menlo" panose="020B0609030804020204" pitchFamily="49" charset="0"/>
            </a:endParaRPr>
          </a:p>
          <a:p>
            <a:r>
              <a:rPr lang="fr-BE" sz="1200" b="0" dirty="0">
                <a:effectLst/>
                <a:latin typeface="Menlo" panose="020B0609030804020204" pitchFamily="49" charset="0"/>
              </a:rPr>
              <a:t>}</a:t>
            </a:r>
          </a:p>
          <a:p>
            <a:r>
              <a:rPr lang="fr-BE" sz="12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for</a:t>
            </a:r>
            <a:r>
              <a:rPr lang="fr-BE" sz="1200" b="0" dirty="0">
                <a:solidFill>
                  <a:srgbClr val="DAE3E3"/>
                </a:solidFill>
                <a:effectLst/>
                <a:latin typeface="Menlo" panose="020B0609030804020204" pitchFamily="49" charset="0"/>
              </a:rPr>
              <a:t> (</a:t>
            </a:r>
            <a:r>
              <a:rPr lang="fr-BE" sz="1200" b="0" dirty="0" err="1">
                <a:solidFill>
                  <a:srgbClr val="0CA1A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fr-BE" sz="1200" b="0" dirty="0">
                <a:solidFill>
                  <a:srgbClr val="DAE3E3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fr-BE" sz="1200" b="0" dirty="0">
                <a:effectLst/>
                <a:latin typeface="Menlo" panose="020B0609030804020204" pitchFamily="49" charset="0"/>
              </a:rPr>
              <a:t>i=</a:t>
            </a:r>
            <a:r>
              <a:rPr lang="fr-BE" sz="1200" b="0" dirty="0">
                <a:solidFill>
                  <a:srgbClr val="7FCBCD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fr-BE" sz="1200" b="0" dirty="0">
                <a:effectLst/>
                <a:latin typeface="Menlo" panose="020B0609030804020204" pitchFamily="49" charset="0"/>
              </a:rPr>
              <a:t>;i&lt;</a:t>
            </a:r>
            <a:r>
              <a:rPr lang="fr-BE" sz="1200" b="0" dirty="0">
                <a:solidFill>
                  <a:srgbClr val="7FCBCD"/>
                </a:solidFill>
                <a:effectLst/>
                <a:latin typeface="Menlo" panose="020B0609030804020204" pitchFamily="49" charset="0"/>
              </a:rPr>
              <a:t>75</a:t>
            </a:r>
            <a:r>
              <a:rPr lang="fr-BE" sz="1200" b="0" dirty="0">
                <a:effectLst/>
                <a:latin typeface="Menlo" panose="020B0609030804020204" pitchFamily="49" charset="0"/>
              </a:rPr>
              <a:t>; i++){</a:t>
            </a:r>
          </a:p>
          <a:p>
            <a:r>
              <a:rPr lang="fr-BE" sz="1200" b="0" dirty="0" err="1">
                <a:solidFill>
                  <a:srgbClr val="F39C12"/>
                </a:solidFill>
                <a:effectLst/>
                <a:latin typeface="Menlo" panose="020B0609030804020204" pitchFamily="49" charset="0"/>
              </a:rPr>
              <a:t>FastLED</a:t>
            </a:r>
            <a:r>
              <a:rPr lang="fr-BE" sz="1200" b="0" dirty="0" err="1">
                <a:effectLst/>
                <a:latin typeface="Menlo" panose="020B0609030804020204" pitchFamily="49" charset="0"/>
              </a:rPr>
              <a:t>.</a:t>
            </a:r>
            <a:r>
              <a:rPr lang="fr-BE" sz="1200" b="0" dirty="0" err="1">
                <a:solidFill>
                  <a:srgbClr val="F39C12"/>
                </a:solidFill>
                <a:effectLst/>
                <a:latin typeface="Menlo" panose="020B0609030804020204" pitchFamily="49" charset="0"/>
              </a:rPr>
              <a:t>setBrightness</a:t>
            </a:r>
            <a:r>
              <a:rPr lang="fr-BE" sz="1200" b="0" dirty="0">
                <a:effectLst/>
                <a:latin typeface="Menlo" panose="020B0609030804020204" pitchFamily="49" charset="0"/>
              </a:rPr>
              <a:t>(i);</a:t>
            </a:r>
          </a:p>
          <a:p>
            <a:r>
              <a:rPr lang="fr-BE" sz="1200" b="0" dirty="0" err="1">
                <a:solidFill>
                  <a:srgbClr val="F39C12"/>
                </a:solidFill>
                <a:effectLst/>
                <a:latin typeface="Menlo" panose="020B0609030804020204" pitchFamily="49" charset="0"/>
              </a:rPr>
              <a:t>FastLED</a:t>
            </a:r>
            <a:r>
              <a:rPr lang="fr-BE" sz="1200" b="0" dirty="0" err="1">
                <a:effectLst/>
                <a:latin typeface="Menlo" panose="020B0609030804020204" pitchFamily="49" charset="0"/>
              </a:rPr>
              <a:t>.</a:t>
            </a:r>
            <a:r>
              <a:rPr lang="fr-BE" sz="1200" b="0" dirty="0" err="1">
                <a:solidFill>
                  <a:srgbClr val="F39C12"/>
                </a:solidFill>
                <a:effectLst/>
                <a:latin typeface="Menlo" panose="020B0609030804020204" pitchFamily="49" charset="0"/>
              </a:rPr>
              <a:t>show</a:t>
            </a:r>
            <a:r>
              <a:rPr lang="fr-BE" sz="1200" b="0" dirty="0">
                <a:effectLst/>
                <a:latin typeface="Menlo" panose="020B0609030804020204" pitchFamily="49" charset="0"/>
              </a:rPr>
              <a:t>();</a:t>
            </a:r>
          </a:p>
          <a:p>
            <a:r>
              <a:rPr lang="fr-BE" sz="1200" b="0" dirty="0">
                <a:solidFill>
                  <a:srgbClr val="7F8C8D"/>
                </a:solidFill>
                <a:effectLst/>
                <a:latin typeface="Menlo" panose="020B0609030804020204" pitchFamily="49" charset="0"/>
              </a:rPr>
              <a:t>//</a:t>
            </a:r>
            <a:r>
              <a:rPr lang="fr-BE" sz="1200" b="0" dirty="0" err="1">
                <a:solidFill>
                  <a:srgbClr val="7F8C8D"/>
                </a:solidFill>
                <a:effectLst/>
                <a:latin typeface="Menlo" panose="020B0609030804020204" pitchFamily="49" charset="0"/>
              </a:rPr>
              <a:t>delay</a:t>
            </a:r>
            <a:r>
              <a:rPr lang="fr-BE" sz="1200" b="0" dirty="0">
                <a:solidFill>
                  <a:srgbClr val="7F8C8D"/>
                </a:solidFill>
                <a:effectLst/>
                <a:latin typeface="Menlo" panose="020B0609030804020204" pitchFamily="49" charset="0"/>
              </a:rPr>
              <a:t>(10);</a:t>
            </a:r>
            <a:endParaRPr lang="fr-BE" sz="1200" b="0" dirty="0">
              <a:solidFill>
                <a:srgbClr val="DAE3E3"/>
              </a:solidFill>
              <a:effectLst/>
              <a:latin typeface="Menlo" panose="020B0609030804020204" pitchFamily="49" charset="0"/>
            </a:endParaRPr>
          </a:p>
          <a:p>
            <a:r>
              <a:rPr lang="fr-BE" sz="1200" b="0" dirty="0">
                <a:effectLst/>
                <a:latin typeface="Menlo" panose="020B0609030804020204" pitchFamily="49" charset="0"/>
              </a:rPr>
              <a:t>}</a:t>
            </a:r>
          </a:p>
          <a:p>
            <a:r>
              <a:rPr lang="fr-BE" sz="12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for</a:t>
            </a:r>
            <a:r>
              <a:rPr lang="fr-BE" sz="1200" b="0" dirty="0">
                <a:solidFill>
                  <a:srgbClr val="DAE3E3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fr-BE" sz="1200" b="0" dirty="0">
                <a:effectLst/>
                <a:latin typeface="Menlo" panose="020B0609030804020204" pitchFamily="49" charset="0"/>
              </a:rPr>
              <a:t>(</a:t>
            </a:r>
            <a:r>
              <a:rPr lang="fr-BE" sz="1200" b="0" dirty="0" err="1">
                <a:solidFill>
                  <a:srgbClr val="0CA1A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fr-BE" sz="1200" b="0" dirty="0">
                <a:solidFill>
                  <a:srgbClr val="DAE3E3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fr-BE" sz="1200" b="0" dirty="0">
                <a:effectLst/>
                <a:latin typeface="Menlo" panose="020B0609030804020204" pitchFamily="49" charset="0"/>
              </a:rPr>
              <a:t>i=</a:t>
            </a:r>
            <a:r>
              <a:rPr lang="fr-BE" sz="1200" b="0" dirty="0">
                <a:solidFill>
                  <a:srgbClr val="7FCBCD"/>
                </a:solidFill>
                <a:effectLst/>
                <a:latin typeface="Menlo" panose="020B0609030804020204" pitchFamily="49" charset="0"/>
              </a:rPr>
              <a:t>75</a:t>
            </a:r>
            <a:r>
              <a:rPr lang="fr-BE" sz="1200" b="0" dirty="0">
                <a:effectLst/>
                <a:latin typeface="Menlo" panose="020B0609030804020204" pitchFamily="49" charset="0"/>
              </a:rPr>
              <a:t>;i&gt;</a:t>
            </a:r>
            <a:r>
              <a:rPr lang="fr-BE" sz="1200" b="0" dirty="0">
                <a:solidFill>
                  <a:srgbClr val="7FCBCD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fr-BE" sz="1200" b="0" dirty="0">
                <a:effectLst/>
                <a:latin typeface="Menlo" panose="020B0609030804020204" pitchFamily="49" charset="0"/>
              </a:rPr>
              <a:t>; i--){</a:t>
            </a:r>
          </a:p>
          <a:p>
            <a:r>
              <a:rPr lang="fr-BE" sz="1200" b="0" dirty="0" err="1">
                <a:solidFill>
                  <a:srgbClr val="F39C12"/>
                </a:solidFill>
                <a:effectLst/>
                <a:latin typeface="Menlo" panose="020B0609030804020204" pitchFamily="49" charset="0"/>
              </a:rPr>
              <a:t>FastLED</a:t>
            </a:r>
            <a:r>
              <a:rPr lang="fr-BE" sz="1200" b="0" dirty="0" err="1">
                <a:effectLst/>
                <a:latin typeface="Menlo" panose="020B0609030804020204" pitchFamily="49" charset="0"/>
              </a:rPr>
              <a:t>.</a:t>
            </a:r>
            <a:r>
              <a:rPr lang="fr-BE" sz="1200" b="0" dirty="0" err="1">
                <a:solidFill>
                  <a:srgbClr val="F39C12"/>
                </a:solidFill>
                <a:effectLst/>
                <a:latin typeface="Menlo" panose="020B0609030804020204" pitchFamily="49" charset="0"/>
              </a:rPr>
              <a:t>setBrightness</a:t>
            </a:r>
            <a:r>
              <a:rPr lang="fr-BE" sz="1200" b="0" dirty="0">
                <a:effectLst/>
                <a:latin typeface="Menlo" panose="020B0609030804020204" pitchFamily="49" charset="0"/>
              </a:rPr>
              <a:t>(i);</a:t>
            </a:r>
          </a:p>
          <a:p>
            <a:r>
              <a:rPr lang="fr-BE" sz="1200" b="0" dirty="0" err="1">
                <a:solidFill>
                  <a:srgbClr val="F39C12"/>
                </a:solidFill>
                <a:effectLst/>
                <a:latin typeface="Menlo" panose="020B0609030804020204" pitchFamily="49" charset="0"/>
              </a:rPr>
              <a:t>FastLED</a:t>
            </a:r>
            <a:r>
              <a:rPr lang="fr-BE" sz="1200" b="0" dirty="0" err="1">
                <a:effectLst/>
                <a:latin typeface="Menlo" panose="020B0609030804020204" pitchFamily="49" charset="0"/>
              </a:rPr>
              <a:t>.</a:t>
            </a:r>
            <a:r>
              <a:rPr lang="fr-BE" sz="1200" b="0" dirty="0" err="1">
                <a:solidFill>
                  <a:srgbClr val="F39C12"/>
                </a:solidFill>
                <a:effectLst/>
                <a:latin typeface="Menlo" panose="020B0609030804020204" pitchFamily="49" charset="0"/>
              </a:rPr>
              <a:t>show</a:t>
            </a:r>
            <a:r>
              <a:rPr lang="fr-BE" sz="1200" b="0" dirty="0">
                <a:effectLst/>
                <a:latin typeface="Menlo" panose="020B0609030804020204" pitchFamily="49" charset="0"/>
              </a:rPr>
              <a:t>();</a:t>
            </a:r>
          </a:p>
          <a:p>
            <a:r>
              <a:rPr lang="fr-BE" sz="1200" b="0" dirty="0" err="1">
                <a:solidFill>
                  <a:srgbClr val="F39C12"/>
                </a:solidFill>
                <a:effectLst/>
                <a:latin typeface="Menlo" panose="020B0609030804020204" pitchFamily="49" charset="0"/>
              </a:rPr>
              <a:t>delay</a:t>
            </a:r>
            <a:r>
              <a:rPr lang="fr-BE" sz="1200" b="0" dirty="0">
                <a:effectLst/>
                <a:latin typeface="Menlo" panose="020B0609030804020204" pitchFamily="49" charset="0"/>
              </a:rPr>
              <a:t>(</a:t>
            </a:r>
            <a:r>
              <a:rPr lang="fr-BE" sz="1200" b="0" dirty="0">
                <a:solidFill>
                  <a:srgbClr val="7FCBCD"/>
                </a:solidFill>
                <a:effectLst/>
                <a:latin typeface="Menlo" panose="020B0609030804020204" pitchFamily="49" charset="0"/>
              </a:rPr>
              <a:t>10</a:t>
            </a:r>
            <a:r>
              <a:rPr lang="fr-BE" sz="1200" b="0" dirty="0"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fr-BE" sz="1200" b="0" dirty="0">
                <a:effectLst/>
                <a:latin typeface="Menlo" panose="020B0609030804020204" pitchFamily="49" charset="0"/>
              </a:rPr>
              <a:t>}</a:t>
            </a:r>
          </a:p>
          <a:p>
            <a:r>
              <a:rPr lang="fr-BE" sz="1200" b="0" dirty="0">
                <a:effectLst/>
                <a:latin typeface="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5971675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840387B-79E7-1ECB-2DAB-411BCEFF3A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326624"/>
            <a:ext cx="5601101" cy="1325563"/>
          </a:xfrm>
        </p:spPr>
        <p:txBody>
          <a:bodyPr/>
          <a:lstStyle/>
          <a:p>
            <a:r>
              <a:rPr lang="fr-FR" dirty="0"/>
              <a:t>6. </a:t>
            </a:r>
            <a:r>
              <a:rPr lang="fr-FR" dirty="0" err="1"/>
              <a:t>Let’s</a:t>
            </a:r>
            <a:r>
              <a:rPr lang="fr-FR" dirty="0"/>
              <a:t> code in </a:t>
            </a:r>
            <a:r>
              <a:rPr lang="fr-FR" dirty="0" err="1"/>
              <a:t>microbit</a:t>
            </a:r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7A99425-9523-0657-E352-018B341CD2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479" t="10239" r="22920" b="13729"/>
          <a:stretch/>
        </p:blipFill>
        <p:spPr>
          <a:xfrm>
            <a:off x="311218" y="326624"/>
            <a:ext cx="5784782" cy="5807468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F57DADC7-1E79-7B28-C1B9-C961E527D44E}"/>
              </a:ext>
            </a:extLst>
          </p:cNvPr>
          <p:cNvSpPr txBox="1"/>
          <p:nvPr/>
        </p:nvSpPr>
        <p:spPr>
          <a:xfrm>
            <a:off x="6959065" y="1905802"/>
            <a:ext cx="40233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Use </a:t>
            </a:r>
            <a:r>
              <a:rPr lang="fr-FR" dirty="0" err="1"/>
              <a:t>external</a:t>
            </a:r>
            <a:r>
              <a:rPr lang="fr-FR" dirty="0"/>
              <a:t> control </a:t>
            </a:r>
            <a:r>
              <a:rPr lang="fr-FR" dirty="0" err="1"/>
              <a:t>connector</a:t>
            </a:r>
            <a:endParaRPr lang="fr-FR" dirty="0"/>
          </a:p>
          <a:p>
            <a:endParaRPr lang="fr-FR" dirty="0"/>
          </a:p>
          <a:p>
            <a:r>
              <a:rPr lang="fr-FR" dirty="0"/>
              <a:t>Use </a:t>
            </a:r>
            <a:r>
              <a:rPr lang="fr-FR" dirty="0" err="1"/>
              <a:t>neopixel</a:t>
            </a:r>
            <a:r>
              <a:rPr lang="fr-FR" dirty="0"/>
              <a:t> module in </a:t>
            </a:r>
            <a:r>
              <a:rPr lang="fr-FR" dirty="0" err="1"/>
              <a:t>Microbit.org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70006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9454B42-7105-8DB6-EB01-B2CE76185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7 Run the </a:t>
            </a:r>
            <a:r>
              <a:rPr lang="fr-FR" dirty="0" err="1"/>
              <a:t>Demo</a:t>
            </a:r>
            <a:r>
              <a:rPr lang="fr-FR" dirty="0"/>
              <a:t> !!! Have fun !!!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A8CF306-7FF6-FB2D-4A66-75885BC94E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Q&amp;A</a:t>
            </a:r>
          </a:p>
          <a:p>
            <a:endParaRPr lang="fr-FR" dirty="0"/>
          </a:p>
          <a:p>
            <a:r>
              <a:rPr lang="fr-FR" dirty="0"/>
              <a:t>Possible </a:t>
            </a:r>
            <a:r>
              <a:rPr lang="fr-FR" dirty="0" err="1"/>
              <a:t>optimization</a:t>
            </a:r>
            <a:r>
              <a:rPr lang="fr-FR" dirty="0"/>
              <a:t> ?</a:t>
            </a:r>
          </a:p>
          <a:p>
            <a:endParaRPr lang="fr-FR" dirty="0"/>
          </a:p>
          <a:p>
            <a:r>
              <a:rPr lang="fr-FR" dirty="0" err="1"/>
              <a:t>Other</a:t>
            </a:r>
            <a:r>
              <a:rPr lang="fr-FR" dirty="0"/>
              <a:t> </a:t>
            </a:r>
            <a:r>
              <a:rPr lang="fr-FR" dirty="0" err="1"/>
              <a:t>ideas</a:t>
            </a:r>
            <a:r>
              <a:rPr lang="fr-FR" dirty="0"/>
              <a:t> ? Christmas </a:t>
            </a:r>
            <a:r>
              <a:rPr lang="fr-FR" dirty="0" err="1"/>
              <a:t>Tree</a:t>
            </a:r>
            <a:r>
              <a:rPr lang="fr-FR" dirty="0"/>
              <a:t>, stars, disco </a:t>
            </a:r>
            <a:r>
              <a:rPr lang="fr-FR" dirty="0" err="1"/>
              <a:t>disk</a:t>
            </a:r>
            <a:r>
              <a:rPr lang="fr-FR" dirty="0"/>
              <a:t>, </a:t>
            </a:r>
            <a:r>
              <a:rPr lang="fr-FR" dirty="0" err="1"/>
              <a:t>etc</a:t>
            </a:r>
            <a:r>
              <a:rPr lang="fr-FR" dirty="0"/>
              <a:t> </a:t>
            </a:r>
          </a:p>
          <a:p>
            <a:pPr lvl="1"/>
            <a:r>
              <a:rPr lang="fr-FR" dirty="0"/>
              <a:t>Use </a:t>
            </a:r>
            <a:r>
              <a:rPr lang="fr-FR" dirty="0" err="1"/>
              <a:t>your</a:t>
            </a:r>
            <a:r>
              <a:rPr lang="fr-FR" dirty="0"/>
              <a:t> imagination and the one of the ninja !!! 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183822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7752E3C-8C36-AC40-9EB9-88BF6DE48F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8. </a:t>
            </a:r>
            <a:r>
              <a:rPr lang="fr-FR" dirty="0" err="1"/>
              <a:t>References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C749410-A12D-D246-A7FB-E69AB937DC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>
                <a:hlinkClick r:id="rId2"/>
              </a:rPr>
              <a:t>https://docs.micropython.org/</a:t>
            </a:r>
            <a:endParaRPr lang="fr-FR" dirty="0"/>
          </a:p>
          <a:p>
            <a:r>
              <a:rPr lang="fr-BE" dirty="0">
                <a:hlinkClick r:id="rId3"/>
              </a:rPr>
              <a:t>https://thonny.org/</a:t>
            </a:r>
            <a:endParaRPr lang="fr-FR" dirty="0"/>
          </a:p>
          <a:p>
            <a:r>
              <a:rPr lang="fr-FR" dirty="0">
                <a:hlinkClick r:id="rId4"/>
              </a:rPr>
              <a:t>https://shop.mchobby.be/fr/</a:t>
            </a:r>
            <a:endParaRPr lang="fr-FR" dirty="0"/>
          </a:p>
          <a:p>
            <a:r>
              <a:rPr lang="fr-FR" dirty="0">
                <a:hlinkClick r:id="rId5"/>
              </a:rPr>
              <a:t>https://www.raspberrypi.com/products/raspberry-pi-pico/</a:t>
            </a:r>
            <a:endParaRPr lang="fr-FR" dirty="0"/>
          </a:p>
          <a:p>
            <a:r>
              <a:rPr lang="fr-FR" dirty="0">
                <a:hlinkClick r:id="rId6"/>
              </a:rPr>
              <a:t>https://shop.pimoroni.com/</a:t>
            </a:r>
            <a:endParaRPr lang="fr-FR" dirty="0"/>
          </a:p>
          <a:p>
            <a:r>
              <a:rPr lang="fr-FR" dirty="0">
                <a:hlinkClick r:id="rId7"/>
              </a:rPr>
              <a:t>https://www.elektor.fr/</a:t>
            </a:r>
            <a:endParaRPr lang="fr-FR" dirty="0"/>
          </a:p>
          <a:p>
            <a:r>
              <a:rPr lang="fr-FR" dirty="0">
                <a:hlinkClick r:id="rId8"/>
              </a:rPr>
              <a:t>https://bhave.sh/</a:t>
            </a:r>
            <a:endParaRPr lang="fr-FR" dirty="0"/>
          </a:p>
          <a:p>
            <a:r>
              <a:rPr lang="fr-FR" dirty="0" err="1"/>
              <a:t>Many</a:t>
            </a:r>
            <a:r>
              <a:rPr lang="fr-FR" dirty="0"/>
              <a:t>, </a:t>
            </a:r>
            <a:r>
              <a:rPr lang="fr-FR" dirty="0" err="1"/>
              <a:t>many</a:t>
            </a:r>
            <a:r>
              <a:rPr lang="fr-FR" dirty="0"/>
              <a:t>, </a:t>
            </a:r>
            <a:r>
              <a:rPr lang="fr-FR" dirty="0" err="1"/>
              <a:t>many</a:t>
            </a:r>
            <a:r>
              <a:rPr lang="fr-FR" dirty="0"/>
              <a:t> more on internet, </a:t>
            </a:r>
            <a:r>
              <a:rPr lang="fr-FR" dirty="0" err="1"/>
              <a:t>youtube</a:t>
            </a:r>
            <a:r>
              <a:rPr lang="fr-FR" dirty="0"/>
              <a:t>, </a:t>
            </a:r>
            <a:r>
              <a:rPr lang="fr-FR"/>
              <a:t>etc</a:t>
            </a:r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443108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B74884C-865D-6F49-9AB1-3EF53AB22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2. Micro-</a:t>
            </a:r>
            <a:r>
              <a:rPr lang="fr-FR" dirty="0" err="1"/>
              <a:t>controller</a:t>
            </a:r>
            <a:r>
              <a:rPr lang="fr-FR" dirty="0"/>
              <a:t> </a:t>
            </a:r>
            <a:br>
              <a:rPr lang="fr-FR" dirty="0"/>
            </a:br>
            <a:r>
              <a:rPr lang="fr-FR" dirty="0"/>
              <a:t>(ESP8266)</a:t>
            </a:r>
          </a:p>
        </p:txBody>
      </p:sp>
      <p:pic>
        <p:nvPicPr>
          <p:cNvPr id="3076" name="Picture 4" descr="wemos-d1-mini-pinout | Circuit X Code">
            <a:extLst>
              <a:ext uri="{FF2B5EF4-FFF2-40B4-BE49-F238E27FC236}">
                <a16:creationId xmlns:a16="http://schemas.microsoft.com/office/drawing/2014/main" id="{EE9A5C21-C288-6A46-81DB-514CCE06FD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818845"/>
            <a:ext cx="6629997" cy="3731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F1918593-D35F-BD4E-9E02-7DA512252AA7}"/>
              </a:ext>
            </a:extLst>
          </p:cNvPr>
          <p:cNvSpPr txBox="1"/>
          <p:nvPr/>
        </p:nvSpPr>
        <p:spPr>
          <a:xfrm>
            <a:off x="7788165" y="2406870"/>
            <a:ext cx="364709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80/160 MHZ</a:t>
            </a:r>
          </a:p>
          <a:p>
            <a:r>
              <a:rPr lang="fr-FR" dirty="0"/>
              <a:t>4 MB flash ( </a:t>
            </a:r>
            <a:r>
              <a:rPr lang="fr-FR" dirty="0" err="1"/>
              <a:t>Micropython</a:t>
            </a:r>
            <a:r>
              <a:rPr lang="fr-FR" dirty="0"/>
              <a:t>)</a:t>
            </a:r>
          </a:p>
          <a:p>
            <a:r>
              <a:rPr lang="fr-FR" dirty="0"/>
              <a:t>64 ko SRAM</a:t>
            </a:r>
          </a:p>
          <a:p>
            <a:r>
              <a:rPr lang="fr-FR" dirty="0"/>
              <a:t>11 GPIO</a:t>
            </a:r>
          </a:p>
          <a:p>
            <a:r>
              <a:rPr lang="fr-FR" dirty="0"/>
              <a:t>1 ADC (3.3v)</a:t>
            </a:r>
          </a:p>
          <a:p>
            <a:r>
              <a:rPr lang="fr-FR" dirty="0"/>
              <a:t>Wifi </a:t>
            </a:r>
            <a:r>
              <a:rPr lang="fr-FR" dirty="0" err="1"/>
              <a:t>connection</a:t>
            </a:r>
            <a:endParaRPr lang="fr-FR" dirty="0"/>
          </a:p>
          <a:p>
            <a:r>
              <a:rPr lang="fr-FR" dirty="0"/>
              <a:t>PWM on all GPIO (</a:t>
            </a:r>
            <a:r>
              <a:rPr lang="fr-FR" dirty="0" err="1"/>
              <a:t>except</a:t>
            </a:r>
            <a:r>
              <a:rPr lang="fr-FR" dirty="0"/>
              <a:t> D0)</a:t>
            </a:r>
          </a:p>
          <a:p>
            <a:r>
              <a:rPr lang="fr-FR" dirty="0"/>
              <a:t>1 SPI (mat), I2C(soft)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7B67FA22-952D-054B-A0A5-9998B4A25F5E}"/>
              </a:ext>
            </a:extLst>
          </p:cNvPr>
          <p:cNvSpPr txBox="1"/>
          <p:nvPr/>
        </p:nvSpPr>
        <p:spPr>
          <a:xfrm>
            <a:off x="7821827" y="5550586"/>
            <a:ext cx="3647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Need</a:t>
            </a:r>
            <a:r>
              <a:rPr lang="fr-FR" dirty="0"/>
              <a:t> CH340 pilot communication</a:t>
            </a:r>
          </a:p>
        </p:txBody>
      </p:sp>
    </p:spTree>
    <p:extLst>
      <p:ext uri="{BB962C8B-B14F-4D97-AF65-F5344CB8AC3E}">
        <p14:creationId xmlns:p14="http://schemas.microsoft.com/office/powerpoint/2010/main" val="15642002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E245B26-85D9-9B4B-AA2A-C8DCC471E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2. Micro-</a:t>
            </a:r>
            <a:r>
              <a:rPr lang="fr-FR" dirty="0" err="1"/>
              <a:t>controller</a:t>
            </a:r>
            <a:r>
              <a:rPr lang="fr-FR" dirty="0"/>
              <a:t> </a:t>
            </a:r>
            <a:br>
              <a:rPr lang="fr-FR" dirty="0"/>
            </a:br>
            <a:r>
              <a:rPr lang="fr-FR" dirty="0"/>
              <a:t>(</a:t>
            </a:r>
            <a:r>
              <a:rPr lang="fr-FR" dirty="0" err="1"/>
              <a:t>Raspberry</a:t>
            </a:r>
            <a:r>
              <a:rPr lang="fr-FR" dirty="0"/>
              <a:t> Pi Pico)</a:t>
            </a:r>
          </a:p>
        </p:txBody>
      </p:sp>
      <p:pic>
        <p:nvPicPr>
          <p:cNvPr id="1026" name="Picture 2" descr="Raspberry Pi PICO la carte Microcontrôleur de la Fondation - Framboise 314,  le Raspberry Pi à la sauce française....">
            <a:extLst>
              <a:ext uri="{FF2B5EF4-FFF2-40B4-BE49-F238E27FC236}">
                <a16:creationId xmlns:a16="http://schemas.microsoft.com/office/drawing/2014/main" id="{59A7B1A1-FC2B-E44A-A015-7F48D0CF54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082" y="2019729"/>
            <a:ext cx="7161175" cy="4473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ASP PI PICO H: Raspberry Pi Pico, RP2040, Cortex-M0+, microUSB, Header  chez reichelt elektronik">
            <a:extLst>
              <a:ext uri="{FF2B5EF4-FFF2-40B4-BE49-F238E27FC236}">
                <a16:creationId xmlns:a16="http://schemas.microsoft.com/office/drawing/2014/main" id="{20E76915-AEC3-C140-AC8B-AFCDBC3251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3788" y="140387"/>
            <a:ext cx="2832100" cy="287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EC64830A-3136-FF43-9E0B-97CB2368E330}"/>
              </a:ext>
            </a:extLst>
          </p:cNvPr>
          <p:cNvSpPr txBox="1"/>
          <p:nvPr/>
        </p:nvSpPr>
        <p:spPr>
          <a:xfrm>
            <a:off x="7883611" y="3429000"/>
            <a:ext cx="373174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RP2040 @133 MHZ (2 </a:t>
            </a:r>
            <a:r>
              <a:rPr lang="fr-FR" dirty="0" err="1"/>
              <a:t>cores</a:t>
            </a:r>
            <a:r>
              <a:rPr lang="fr-FR" dirty="0"/>
              <a:t>)</a:t>
            </a:r>
          </a:p>
          <a:p>
            <a:r>
              <a:rPr lang="fr-FR" dirty="0"/>
              <a:t>2 MB flash (</a:t>
            </a:r>
            <a:r>
              <a:rPr lang="fr-FR" dirty="0" err="1"/>
              <a:t>Micropython</a:t>
            </a:r>
            <a:r>
              <a:rPr lang="fr-FR" dirty="0"/>
              <a:t> 128ko)</a:t>
            </a:r>
          </a:p>
          <a:p>
            <a:r>
              <a:rPr lang="fr-FR" dirty="0"/>
              <a:t>265 Ko SRAM (+++)</a:t>
            </a:r>
          </a:p>
          <a:p>
            <a:r>
              <a:rPr lang="fr-FR" dirty="0"/>
              <a:t>30 GPIO (3.3v)</a:t>
            </a:r>
          </a:p>
          <a:p>
            <a:r>
              <a:rPr lang="fr-FR" dirty="0"/>
              <a:t>6 ADC 12bits</a:t>
            </a:r>
          </a:p>
          <a:p>
            <a:r>
              <a:rPr lang="fr-FR" dirty="0"/>
              <a:t>16 PWM</a:t>
            </a:r>
          </a:p>
          <a:p>
            <a:r>
              <a:rPr lang="fr-FR" dirty="0"/>
              <a:t>2x UART, 2x I2C, 2x SPI</a:t>
            </a:r>
          </a:p>
        </p:txBody>
      </p:sp>
    </p:spTree>
    <p:extLst>
      <p:ext uri="{BB962C8B-B14F-4D97-AF65-F5344CB8AC3E}">
        <p14:creationId xmlns:p14="http://schemas.microsoft.com/office/powerpoint/2010/main" val="12639927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D1 Mini + Level Converter + 2812b led + power supply wiring. : r/esp8266">
            <a:extLst>
              <a:ext uri="{FF2B5EF4-FFF2-40B4-BE49-F238E27FC236}">
                <a16:creationId xmlns:a16="http://schemas.microsoft.com/office/drawing/2014/main" id="{E49123B4-937B-2142-911F-09B3E02D08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436" y="1027906"/>
            <a:ext cx="6525698" cy="4706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3F450240-67E4-0045-8B2A-302D4E45D5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Wiring</a:t>
            </a:r>
            <a:r>
              <a:rPr lang="fr-FR" dirty="0"/>
              <a:t> </a:t>
            </a:r>
            <a:r>
              <a:rPr lang="fr-FR" dirty="0" err="1"/>
              <a:t>Wemos</a:t>
            </a:r>
            <a:r>
              <a:rPr lang="fr-FR" dirty="0"/>
              <a:t> to </a:t>
            </a:r>
            <a:r>
              <a:rPr lang="fr-FR" dirty="0" err="1"/>
              <a:t>Neopixels</a:t>
            </a:r>
            <a:endParaRPr lang="fr-FR" dirty="0"/>
          </a:p>
        </p:txBody>
      </p:sp>
      <p:pic>
        <p:nvPicPr>
          <p:cNvPr id="3076" name="Picture 4" descr="Word Clock with Just Two Components - Hackster.io">
            <a:extLst>
              <a:ext uri="{FF2B5EF4-FFF2-40B4-BE49-F238E27FC236}">
                <a16:creationId xmlns:a16="http://schemas.microsoft.com/office/drawing/2014/main" id="{0BA5224E-97EC-8143-A73A-5B1BB43DC8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0693" y="2780270"/>
            <a:ext cx="5650857" cy="3944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44E86E2-1EA2-0D40-8ECD-273388C67C11}"/>
              </a:ext>
            </a:extLst>
          </p:cNvPr>
          <p:cNvSpPr/>
          <p:nvPr/>
        </p:nvSpPr>
        <p:spPr>
          <a:xfrm>
            <a:off x="720450" y="5734252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Current consumption : max 20 mA by led (x3 : Red, Green, Blue) : 60 mA in full brightness</a:t>
            </a:r>
          </a:p>
        </p:txBody>
      </p:sp>
    </p:spTree>
    <p:extLst>
      <p:ext uri="{BB962C8B-B14F-4D97-AF65-F5344CB8AC3E}">
        <p14:creationId xmlns:p14="http://schemas.microsoft.com/office/powerpoint/2010/main" val="23692425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B678B90-93D5-7F42-8361-4D4BF4E46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Agenda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8E16D13-9350-7E4B-982C-A035E8CC9E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27333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fr-FR" dirty="0"/>
              <a:t>Introduction &amp;  </a:t>
            </a:r>
            <a:r>
              <a:rPr lang="fr-FR" dirty="0" err="1"/>
              <a:t>Idea</a:t>
            </a:r>
            <a:endParaRPr lang="fr-FR" dirty="0"/>
          </a:p>
          <a:p>
            <a:pPr marL="514350" indent="-514350">
              <a:buFont typeface="+mj-lt"/>
              <a:buAutoNum type="arabicPeriod"/>
            </a:pPr>
            <a:r>
              <a:rPr lang="fr-FR" dirty="0" err="1"/>
              <a:t>Electronic</a:t>
            </a:r>
            <a:r>
              <a:rPr lang="fr-FR" dirty="0"/>
              <a:t> circuit</a:t>
            </a:r>
          </a:p>
          <a:p>
            <a:pPr marL="971550" lvl="1" indent="-514350">
              <a:buFont typeface="+mj-lt"/>
              <a:buAutoNum type="arabicPeriod"/>
            </a:pPr>
            <a:r>
              <a:rPr lang="fr-FR" dirty="0" err="1"/>
              <a:t>Selection</a:t>
            </a:r>
            <a:r>
              <a:rPr lang="fr-FR" dirty="0"/>
              <a:t> of components</a:t>
            </a:r>
          </a:p>
          <a:p>
            <a:pPr marL="971550" lvl="1" indent="-514350">
              <a:buFont typeface="+mj-lt"/>
              <a:buAutoNum type="arabicPeriod"/>
            </a:pPr>
            <a:r>
              <a:rPr lang="fr-FR" dirty="0"/>
              <a:t>Use of </a:t>
            </a:r>
            <a:r>
              <a:rPr lang="fr-FR" dirty="0" err="1"/>
              <a:t>EasyEDA</a:t>
            </a:r>
            <a:endParaRPr lang="fr-FR" dirty="0"/>
          </a:p>
          <a:p>
            <a:pPr marL="971550" lvl="1" indent="-514350">
              <a:buFont typeface="+mj-lt"/>
              <a:buAutoNum type="arabicPeriod"/>
            </a:pPr>
            <a:r>
              <a:rPr lang="fr-FR" dirty="0" err="1"/>
              <a:t>Electronic</a:t>
            </a:r>
            <a:r>
              <a:rPr lang="fr-FR" dirty="0"/>
              <a:t> </a:t>
            </a:r>
            <a:r>
              <a:rPr lang="fr-FR" dirty="0" err="1"/>
              <a:t>schematic</a:t>
            </a:r>
            <a:endParaRPr lang="fr-FR" dirty="0"/>
          </a:p>
          <a:p>
            <a:pPr marL="971550" lvl="1" indent="-514350">
              <a:buFont typeface="+mj-lt"/>
              <a:buAutoNum type="arabicPeriod"/>
            </a:pPr>
            <a:r>
              <a:rPr lang="fr-FR" dirty="0" err="1"/>
              <a:t>Convert</a:t>
            </a:r>
            <a:r>
              <a:rPr lang="fr-FR" dirty="0"/>
              <a:t> </a:t>
            </a:r>
            <a:r>
              <a:rPr lang="fr-FR" dirty="0" err="1"/>
              <a:t>schematic</a:t>
            </a:r>
            <a:r>
              <a:rPr lang="fr-FR" dirty="0"/>
              <a:t> to PCB</a:t>
            </a:r>
          </a:p>
          <a:p>
            <a:pPr marL="514350" indent="-514350">
              <a:buFont typeface="+mj-lt"/>
              <a:buAutoNum type="arabicPeriod"/>
            </a:pPr>
            <a:r>
              <a:rPr lang="fr-FR" dirty="0"/>
              <a:t>PCB production</a:t>
            </a:r>
          </a:p>
          <a:p>
            <a:pPr marL="914400" lvl="1" indent="-457200">
              <a:buFont typeface="+mj-lt"/>
              <a:buAutoNum type="arabicPeriod"/>
            </a:pPr>
            <a:r>
              <a:rPr lang="fr-FR" dirty="0"/>
              <a:t>Use of </a:t>
            </a:r>
            <a:r>
              <a:rPr lang="fr-FR" dirty="0" err="1"/>
              <a:t>specific</a:t>
            </a:r>
            <a:r>
              <a:rPr lang="fr-FR" dirty="0"/>
              <a:t> </a:t>
            </a:r>
            <a:r>
              <a:rPr lang="fr-FR" dirty="0" err="1"/>
              <a:t>manufacturers</a:t>
            </a:r>
            <a:endParaRPr lang="fr-FR" dirty="0"/>
          </a:p>
          <a:p>
            <a:pPr marL="914400" lvl="1" indent="-457200">
              <a:buFont typeface="+mj-lt"/>
              <a:buAutoNum type="arabicPeriod"/>
            </a:pPr>
            <a:r>
              <a:rPr lang="fr-FR" dirty="0"/>
              <a:t>PCB </a:t>
            </a:r>
            <a:r>
              <a:rPr lang="fr-FR" dirty="0" err="1"/>
              <a:t>finalization</a:t>
            </a:r>
            <a:endParaRPr lang="fr-FR" dirty="0"/>
          </a:p>
          <a:p>
            <a:pPr marL="914400" lvl="1" indent="-457200">
              <a:buFont typeface="+mj-lt"/>
              <a:buAutoNum type="arabicPeriod"/>
            </a:pPr>
            <a:r>
              <a:rPr lang="fr-FR" dirty="0" err="1"/>
              <a:t>Potential</a:t>
            </a:r>
            <a:r>
              <a:rPr lang="fr-FR" dirty="0"/>
              <a:t> </a:t>
            </a:r>
            <a:r>
              <a:rPr lang="fr-FR" dirty="0" err="1"/>
              <a:t>improvements</a:t>
            </a:r>
            <a:endParaRPr lang="fr-FR" dirty="0"/>
          </a:p>
          <a:p>
            <a:pPr marL="0" indent="0">
              <a:buNone/>
            </a:pPr>
            <a:endParaRPr lang="fr-FR" dirty="0"/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7784F131-8E26-FAAF-E2CC-0A61E9C8B28D}"/>
              </a:ext>
            </a:extLst>
          </p:cNvPr>
          <p:cNvSpPr txBox="1">
            <a:spLocks/>
          </p:cNvSpPr>
          <p:nvPr/>
        </p:nvSpPr>
        <p:spPr>
          <a:xfrm>
            <a:off x="6426467" y="1825625"/>
            <a:ext cx="492733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 startAt="4"/>
            </a:pPr>
            <a:r>
              <a:rPr lang="fr-FR" dirty="0" err="1"/>
              <a:t>Micropython</a:t>
            </a:r>
            <a:r>
              <a:rPr lang="fr-FR" dirty="0"/>
              <a:t> </a:t>
            </a:r>
            <a:r>
              <a:rPr lang="fr-FR" dirty="0" err="1"/>
              <a:t>example</a:t>
            </a:r>
            <a:endParaRPr lang="fr-FR" dirty="0"/>
          </a:p>
          <a:p>
            <a:pPr marL="514350" indent="-514350">
              <a:buFont typeface="+mj-lt"/>
              <a:buAutoNum type="arabicPeriod" startAt="4"/>
            </a:pPr>
            <a:r>
              <a:rPr lang="fr-FR" dirty="0"/>
              <a:t>Arduino </a:t>
            </a:r>
            <a:r>
              <a:rPr lang="fr-FR" dirty="0" err="1"/>
              <a:t>example</a:t>
            </a:r>
            <a:endParaRPr lang="fr-FR" dirty="0"/>
          </a:p>
          <a:p>
            <a:pPr marL="514350" indent="-514350">
              <a:buFont typeface="+mj-lt"/>
              <a:buAutoNum type="arabicPeriod" startAt="4"/>
            </a:pPr>
            <a:r>
              <a:rPr lang="fr-FR" dirty="0"/>
              <a:t>Micro-bit </a:t>
            </a:r>
            <a:r>
              <a:rPr lang="fr-FR" dirty="0" err="1"/>
              <a:t>example</a:t>
            </a:r>
            <a:endParaRPr lang="fr-FR" dirty="0"/>
          </a:p>
          <a:p>
            <a:pPr marL="514350" indent="-514350">
              <a:buFont typeface="+mj-lt"/>
              <a:buAutoNum type="arabicPeriod" startAt="4"/>
            </a:pPr>
            <a:r>
              <a:rPr lang="fr-FR" dirty="0"/>
              <a:t>Go </a:t>
            </a:r>
            <a:r>
              <a:rPr lang="fr-FR" dirty="0" err="1"/>
              <a:t>further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ideas</a:t>
            </a:r>
            <a:endParaRPr lang="fr-FR" dirty="0"/>
          </a:p>
          <a:p>
            <a:pPr marL="514350" indent="-514350">
              <a:buFont typeface="+mj-lt"/>
              <a:buAutoNum type="arabicPeriod" startAt="4"/>
            </a:pPr>
            <a:r>
              <a:rPr lang="fr-FR" dirty="0" err="1"/>
              <a:t>References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977677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15C463D-1D3E-9276-AD8C-29678F5BE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1. </a:t>
            </a:r>
            <a:r>
              <a:rPr lang="fr-FR" dirty="0" err="1"/>
              <a:t>Idea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7DCA887-1FBE-4094-6852-82844A355D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Let’s</a:t>
            </a:r>
            <a:r>
              <a:rPr lang="fr-FR" dirty="0"/>
              <a:t> </a:t>
            </a:r>
            <a:r>
              <a:rPr lang="fr-FR" dirty="0" err="1"/>
              <a:t>create</a:t>
            </a:r>
            <a:r>
              <a:rPr lang="fr-FR" dirty="0"/>
              <a:t> a pulsative </a:t>
            </a:r>
            <a:r>
              <a:rPr lang="fr-FR" dirty="0" err="1"/>
              <a:t>heart</a:t>
            </a:r>
            <a:r>
              <a:rPr lang="fr-FR" dirty="0"/>
              <a:t> to show </a:t>
            </a:r>
            <a:r>
              <a:rPr lang="fr-FR" dirty="0" err="1"/>
              <a:t>my</a:t>
            </a:r>
            <a:r>
              <a:rPr lang="fr-FR" dirty="0"/>
              <a:t> love !!!!</a:t>
            </a:r>
          </a:p>
          <a:p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neopixels</a:t>
            </a:r>
            <a:r>
              <a:rPr lang="fr-FR" dirty="0"/>
              <a:t> – </a:t>
            </a:r>
            <a:r>
              <a:rPr lang="fr-FR" dirty="0" err="1"/>
              <a:t>it</a:t>
            </a:r>
            <a:r>
              <a:rPr lang="fr-FR" dirty="0"/>
              <a:t> must </a:t>
            </a:r>
            <a:r>
              <a:rPr lang="fr-FR" dirty="0" err="1"/>
              <a:t>shines</a:t>
            </a:r>
            <a:r>
              <a:rPr lang="fr-FR" dirty="0"/>
              <a:t> and </a:t>
            </a:r>
            <a:r>
              <a:rPr lang="fr-FR" dirty="0" err="1"/>
              <a:t>attracts</a:t>
            </a:r>
            <a:r>
              <a:rPr lang="fr-FR" dirty="0"/>
              <a:t> attention !</a:t>
            </a:r>
          </a:p>
          <a:p>
            <a:r>
              <a:rPr lang="fr-FR" dirty="0" err="1"/>
              <a:t>Maybe</a:t>
            </a:r>
            <a:r>
              <a:rPr lang="fr-FR" dirty="0"/>
              <a:t> a </a:t>
            </a:r>
            <a:r>
              <a:rPr lang="fr-FR" dirty="0" err="1"/>
              <a:t>button</a:t>
            </a:r>
            <a:r>
              <a:rPr lang="fr-FR" dirty="0"/>
              <a:t> to </a:t>
            </a:r>
            <a:r>
              <a:rPr lang="fr-FR" dirty="0" err="1"/>
              <a:t>interact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the </a:t>
            </a:r>
            <a:r>
              <a:rPr lang="fr-FR" dirty="0" err="1"/>
              <a:t>heart</a:t>
            </a:r>
            <a:r>
              <a:rPr lang="fr-FR" dirty="0"/>
              <a:t> ?</a:t>
            </a:r>
          </a:p>
          <a:p>
            <a:r>
              <a:rPr lang="fr-FR" dirty="0"/>
              <a:t>I </a:t>
            </a:r>
            <a:r>
              <a:rPr lang="fr-FR" dirty="0" err="1"/>
              <a:t>could</a:t>
            </a:r>
            <a:r>
              <a:rPr lang="fr-FR" dirty="0"/>
              <a:t> </a:t>
            </a:r>
            <a:r>
              <a:rPr lang="fr-FR" dirty="0" err="1"/>
              <a:t>create</a:t>
            </a:r>
            <a:r>
              <a:rPr lang="fr-FR" dirty="0"/>
              <a:t> a </a:t>
            </a:r>
            <a:r>
              <a:rPr lang="fr-FR" dirty="0" err="1"/>
              <a:t>customed</a:t>
            </a:r>
            <a:r>
              <a:rPr lang="fr-FR" dirty="0"/>
              <a:t> made PCB</a:t>
            </a:r>
          </a:p>
          <a:p>
            <a:r>
              <a:rPr lang="fr-FR" dirty="0"/>
              <a:t>On a 3D </a:t>
            </a:r>
            <a:r>
              <a:rPr lang="fr-FR" dirty="0" err="1"/>
              <a:t>printed</a:t>
            </a:r>
            <a:r>
              <a:rPr lang="fr-FR" dirty="0"/>
              <a:t> stand</a:t>
            </a:r>
          </a:p>
          <a:p>
            <a:r>
              <a:rPr lang="fr-FR" dirty="0"/>
              <a:t>Power </a:t>
            </a:r>
            <a:r>
              <a:rPr lang="fr-FR" dirty="0" err="1"/>
              <a:t>supplied</a:t>
            </a:r>
            <a:r>
              <a:rPr lang="fr-FR" dirty="0"/>
              <a:t> by a </a:t>
            </a:r>
            <a:r>
              <a:rPr lang="fr-FR" dirty="0" err="1"/>
              <a:t>battery</a:t>
            </a:r>
            <a:r>
              <a:rPr lang="fr-FR" dirty="0"/>
              <a:t> (18650) – </a:t>
            </a:r>
            <a:r>
              <a:rPr lang="fr-FR" dirty="0" err="1"/>
              <a:t>other</a:t>
            </a:r>
            <a:r>
              <a:rPr lang="fr-FR" dirty="0"/>
              <a:t> (USB, </a:t>
            </a:r>
            <a:r>
              <a:rPr lang="fr-FR" dirty="0" err="1"/>
              <a:t>etc</a:t>
            </a:r>
            <a:r>
              <a:rPr lang="fr-FR" dirty="0"/>
              <a:t>)</a:t>
            </a:r>
          </a:p>
          <a:p>
            <a:r>
              <a:rPr lang="fr-FR" dirty="0"/>
              <a:t>That I </a:t>
            </a:r>
            <a:r>
              <a:rPr lang="fr-FR" dirty="0" err="1"/>
              <a:t>could</a:t>
            </a:r>
            <a:r>
              <a:rPr lang="fr-FR" dirty="0"/>
              <a:t> code in </a:t>
            </a:r>
            <a:r>
              <a:rPr lang="fr-FR" dirty="0" err="1"/>
              <a:t>arduino</a:t>
            </a:r>
            <a:r>
              <a:rPr lang="fr-FR" dirty="0"/>
              <a:t> or </a:t>
            </a:r>
            <a:r>
              <a:rPr lang="fr-FR" dirty="0" err="1"/>
              <a:t>Micropython</a:t>
            </a:r>
            <a:r>
              <a:rPr lang="fr-FR" dirty="0"/>
              <a:t> or </a:t>
            </a:r>
            <a:r>
              <a:rPr lang="fr-FR" dirty="0" err="1"/>
              <a:t>connect</a:t>
            </a:r>
            <a:r>
              <a:rPr lang="fr-FR" dirty="0"/>
              <a:t> to </a:t>
            </a:r>
            <a:r>
              <a:rPr lang="fr-FR" dirty="0" err="1"/>
              <a:t>Microbit</a:t>
            </a:r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113473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C5C2684-E40C-3788-6EBA-6374D4274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1. </a:t>
            </a:r>
            <a:r>
              <a:rPr lang="fr-FR" dirty="0" err="1"/>
              <a:t>Idea</a:t>
            </a:r>
            <a:endParaRPr lang="fr-FR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Encre 3">
                <a:extLst>
                  <a:ext uri="{FF2B5EF4-FFF2-40B4-BE49-F238E27FC236}">
                    <a16:creationId xmlns:a16="http://schemas.microsoft.com/office/drawing/2014/main" id="{A31A56C0-D533-37FD-711D-FE98822254B4}"/>
                  </a:ext>
                </a:extLst>
              </p14:cNvPr>
              <p14:cNvContentPartPr/>
              <p14:nvPr/>
            </p14:nvContentPartPr>
            <p14:xfrm>
              <a:off x="2140768" y="1953450"/>
              <a:ext cx="2882880" cy="2883600"/>
            </p14:xfrm>
          </p:contentPart>
        </mc:Choice>
        <mc:Fallback xmlns="">
          <p:pic>
            <p:nvPicPr>
              <p:cNvPr id="4" name="Encre 3">
                <a:extLst>
                  <a:ext uri="{FF2B5EF4-FFF2-40B4-BE49-F238E27FC236}">
                    <a16:creationId xmlns:a16="http://schemas.microsoft.com/office/drawing/2014/main" id="{A31A56C0-D533-37FD-711D-FE98822254B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32128" y="1944810"/>
                <a:ext cx="2900520" cy="290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Encre 7">
                <a:extLst>
                  <a:ext uri="{FF2B5EF4-FFF2-40B4-BE49-F238E27FC236}">
                    <a16:creationId xmlns:a16="http://schemas.microsoft.com/office/drawing/2014/main" id="{F15C2114-3EFB-AE9A-96E0-94F979C8CCA9}"/>
                  </a:ext>
                </a:extLst>
              </p14:cNvPr>
              <p14:cNvContentPartPr/>
              <p14:nvPr/>
            </p14:nvContentPartPr>
            <p14:xfrm>
              <a:off x="3515248" y="2411010"/>
              <a:ext cx="157680" cy="129600"/>
            </p14:xfrm>
          </p:contentPart>
        </mc:Choice>
        <mc:Fallback xmlns="">
          <p:pic>
            <p:nvPicPr>
              <p:cNvPr id="8" name="Encre 7">
                <a:extLst>
                  <a:ext uri="{FF2B5EF4-FFF2-40B4-BE49-F238E27FC236}">
                    <a16:creationId xmlns:a16="http://schemas.microsoft.com/office/drawing/2014/main" id="{F15C2114-3EFB-AE9A-96E0-94F979C8CCA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506608" y="2402370"/>
                <a:ext cx="175320" cy="14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" name="Encre 8">
                <a:extLst>
                  <a:ext uri="{FF2B5EF4-FFF2-40B4-BE49-F238E27FC236}">
                    <a16:creationId xmlns:a16="http://schemas.microsoft.com/office/drawing/2014/main" id="{2588CD39-87E2-51EA-E097-3E4A78F79FB0}"/>
                  </a:ext>
                </a:extLst>
              </p14:cNvPr>
              <p14:cNvContentPartPr/>
              <p14:nvPr/>
            </p14:nvContentPartPr>
            <p14:xfrm>
              <a:off x="3143728" y="2116530"/>
              <a:ext cx="131040" cy="144360"/>
            </p14:xfrm>
          </p:contentPart>
        </mc:Choice>
        <mc:Fallback xmlns="">
          <p:pic>
            <p:nvPicPr>
              <p:cNvPr id="9" name="Encre 8">
                <a:extLst>
                  <a:ext uri="{FF2B5EF4-FFF2-40B4-BE49-F238E27FC236}">
                    <a16:creationId xmlns:a16="http://schemas.microsoft.com/office/drawing/2014/main" id="{2588CD39-87E2-51EA-E097-3E4A78F79FB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134728" y="2107890"/>
                <a:ext cx="148680" cy="16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Encre 9">
                <a:extLst>
                  <a:ext uri="{FF2B5EF4-FFF2-40B4-BE49-F238E27FC236}">
                    <a16:creationId xmlns:a16="http://schemas.microsoft.com/office/drawing/2014/main" id="{68D13BF4-8E54-1FD8-CBFD-767E52E4C588}"/>
                  </a:ext>
                </a:extLst>
              </p14:cNvPr>
              <p14:cNvContentPartPr/>
              <p14:nvPr/>
            </p14:nvContentPartPr>
            <p14:xfrm>
              <a:off x="2796688" y="2076930"/>
              <a:ext cx="136440" cy="164520"/>
            </p14:xfrm>
          </p:contentPart>
        </mc:Choice>
        <mc:Fallback xmlns="">
          <p:pic>
            <p:nvPicPr>
              <p:cNvPr id="10" name="Encre 9">
                <a:extLst>
                  <a:ext uri="{FF2B5EF4-FFF2-40B4-BE49-F238E27FC236}">
                    <a16:creationId xmlns:a16="http://schemas.microsoft.com/office/drawing/2014/main" id="{68D13BF4-8E54-1FD8-CBFD-767E52E4C588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787688" y="2068290"/>
                <a:ext cx="154080" cy="18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1" name="Encre 10">
                <a:extLst>
                  <a:ext uri="{FF2B5EF4-FFF2-40B4-BE49-F238E27FC236}">
                    <a16:creationId xmlns:a16="http://schemas.microsoft.com/office/drawing/2014/main" id="{1AFF66F8-2B44-03C1-835A-326DACA04383}"/>
                  </a:ext>
                </a:extLst>
              </p14:cNvPr>
              <p14:cNvContentPartPr/>
              <p14:nvPr/>
            </p14:nvContentPartPr>
            <p14:xfrm>
              <a:off x="2396368" y="2216970"/>
              <a:ext cx="133920" cy="150840"/>
            </p14:xfrm>
          </p:contentPart>
        </mc:Choice>
        <mc:Fallback xmlns="">
          <p:pic>
            <p:nvPicPr>
              <p:cNvPr id="11" name="Encre 10">
                <a:extLst>
                  <a:ext uri="{FF2B5EF4-FFF2-40B4-BE49-F238E27FC236}">
                    <a16:creationId xmlns:a16="http://schemas.microsoft.com/office/drawing/2014/main" id="{1AFF66F8-2B44-03C1-835A-326DACA04383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387368" y="2208330"/>
                <a:ext cx="151560" cy="16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2" name="Encre 11">
                <a:extLst>
                  <a:ext uri="{FF2B5EF4-FFF2-40B4-BE49-F238E27FC236}">
                    <a16:creationId xmlns:a16="http://schemas.microsoft.com/office/drawing/2014/main" id="{777630C4-D020-C7ED-CA35-E6433B35BA07}"/>
                  </a:ext>
                </a:extLst>
              </p14:cNvPr>
              <p14:cNvContentPartPr/>
              <p14:nvPr/>
            </p14:nvContentPartPr>
            <p14:xfrm>
              <a:off x="2304568" y="2536650"/>
              <a:ext cx="122760" cy="162000"/>
            </p14:xfrm>
          </p:contentPart>
        </mc:Choice>
        <mc:Fallback xmlns="">
          <p:pic>
            <p:nvPicPr>
              <p:cNvPr id="12" name="Encre 11">
                <a:extLst>
                  <a:ext uri="{FF2B5EF4-FFF2-40B4-BE49-F238E27FC236}">
                    <a16:creationId xmlns:a16="http://schemas.microsoft.com/office/drawing/2014/main" id="{777630C4-D020-C7ED-CA35-E6433B35BA07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295568" y="2528010"/>
                <a:ext cx="140400" cy="17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3" name="Encre 12">
                <a:extLst>
                  <a:ext uri="{FF2B5EF4-FFF2-40B4-BE49-F238E27FC236}">
                    <a16:creationId xmlns:a16="http://schemas.microsoft.com/office/drawing/2014/main" id="{862D5155-E750-107F-7FFC-99C4524D0346}"/>
                  </a:ext>
                </a:extLst>
              </p14:cNvPr>
              <p14:cNvContentPartPr/>
              <p14:nvPr/>
            </p14:nvContentPartPr>
            <p14:xfrm>
              <a:off x="2363608" y="3007530"/>
              <a:ext cx="155880" cy="187200"/>
            </p14:xfrm>
          </p:contentPart>
        </mc:Choice>
        <mc:Fallback xmlns="">
          <p:pic>
            <p:nvPicPr>
              <p:cNvPr id="13" name="Encre 12">
                <a:extLst>
                  <a:ext uri="{FF2B5EF4-FFF2-40B4-BE49-F238E27FC236}">
                    <a16:creationId xmlns:a16="http://schemas.microsoft.com/office/drawing/2014/main" id="{862D5155-E750-107F-7FFC-99C4524D0346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354608" y="2998530"/>
                <a:ext cx="173520" cy="20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4" name="Encre 13">
                <a:extLst>
                  <a:ext uri="{FF2B5EF4-FFF2-40B4-BE49-F238E27FC236}">
                    <a16:creationId xmlns:a16="http://schemas.microsoft.com/office/drawing/2014/main" id="{976B5948-3684-3FE1-3432-B6701AB42133}"/>
                  </a:ext>
                </a:extLst>
              </p14:cNvPr>
              <p14:cNvContentPartPr/>
              <p14:nvPr/>
            </p14:nvContentPartPr>
            <p14:xfrm>
              <a:off x="3441088" y="4295250"/>
              <a:ext cx="154800" cy="147240"/>
            </p14:xfrm>
          </p:contentPart>
        </mc:Choice>
        <mc:Fallback xmlns="">
          <p:pic>
            <p:nvPicPr>
              <p:cNvPr id="14" name="Encre 13">
                <a:extLst>
                  <a:ext uri="{FF2B5EF4-FFF2-40B4-BE49-F238E27FC236}">
                    <a16:creationId xmlns:a16="http://schemas.microsoft.com/office/drawing/2014/main" id="{976B5948-3684-3FE1-3432-B6701AB42133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432448" y="4286250"/>
                <a:ext cx="172440" cy="16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5" name="Encre 14">
                <a:extLst>
                  <a:ext uri="{FF2B5EF4-FFF2-40B4-BE49-F238E27FC236}">
                    <a16:creationId xmlns:a16="http://schemas.microsoft.com/office/drawing/2014/main" id="{EB94A6F8-65CC-8D0E-CE96-875B84BE39CA}"/>
                  </a:ext>
                </a:extLst>
              </p14:cNvPr>
              <p14:cNvContentPartPr/>
              <p14:nvPr/>
            </p14:nvContentPartPr>
            <p14:xfrm>
              <a:off x="2591848" y="3282210"/>
              <a:ext cx="158760" cy="128520"/>
            </p14:xfrm>
          </p:contentPart>
        </mc:Choice>
        <mc:Fallback xmlns="">
          <p:pic>
            <p:nvPicPr>
              <p:cNvPr id="15" name="Encre 14">
                <a:extLst>
                  <a:ext uri="{FF2B5EF4-FFF2-40B4-BE49-F238E27FC236}">
                    <a16:creationId xmlns:a16="http://schemas.microsoft.com/office/drawing/2014/main" id="{EB94A6F8-65CC-8D0E-CE96-875B84BE39CA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583208" y="3273210"/>
                <a:ext cx="176400" cy="14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6" name="Encre 15">
                <a:extLst>
                  <a:ext uri="{FF2B5EF4-FFF2-40B4-BE49-F238E27FC236}">
                    <a16:creationId xmlns:a16="http://schemas.microsoft.com/office/drawing/2014/main" id="{FC8E3ACC-DB20-F1DF-EF61-9C1CC13A6DD3}"/>
                  </a:ext>
                </a:extLst>
              </p14:cNvPr>
              <p14:cNvContentPartPr/>
              <p14:nvPr/>
            </p14:nvContentPartPr>
            <p14:xfrm>
              <a:off x="2868688" y="3500370"/>
              <a:ext cx="180000" cy="153000"/>
            </p14:xfrm>
          </p:contentPart>
        </mc:Choice>
        <mc:Fallback xmlns="">
          <p:pic>
            <p:nvPicPr>
              <p:cNvPr id="16" name="Encre 15">
                <a:extLst>
                  <a:ext uri="{FF2B5EF4-FFF2-40B4-BE49-F238E27FC236}">
                    <a16:creationId xmlns:a16="http://schemas.microsoft.com/office/drawing/2014/main" id="{FC8E3ACC-DB20-F1DF-EF61-9C1CC13A6DD3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859688" y="3491730"/>
                <a:ext cx="197640" cy="17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8" name="Encre 17">
                <a:extLst>
                  <a:ext uri="{FF2B5EF4-FFF2-40B4-BE49-F238E27FC236}">
                    <a16:creationId xmlns:a16="http://schemas.microsoft.com/office/drawing/2014/main" id="{FE6644C8-C6C9-712B-6DC6-5C26C0B5FD3C}"/>
                  </a:ext>
                </a:extLst>
              </p14:cNvPr>
              <p14:cNvContentPartPr/>
              <p14:nvPr/>
            </p14:nvContentPartPr>
            <p14:xfrm>
              <a:off x="3230128" y="3802770"/>
              <a:ext cx="172800" cy="174240"/>
            </p14:xfrm>
          </p:contentPart>
        </mc:Choice>
        <mc:Fallback xmlns="">
          <p:pic>
            <p:nvPicPr>
              <p:cNvPr id="18" name="Encre 17">
                <a:extLst>
                  <a:ext uri="{FF2B5EF4-FFF2-40B4-BE49-F238E27FC236}">
                    <a16:creationId xmlns:a16="http://schemas.microsoft.com/office/drawing/2014/main" id="{FE6644C8-C6C9-712B-6DC6-5C26C0B5FD3C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221488" y="3793770"/>
                <a:ext cx="190440" cy="19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0" name="Encre 19">
                <a:extLst>
                  <a:ext uri="{FF2B5EF4-FFF2-40B4-BE49-F238E27FC236}">
                    <a16:creationId xmlns:a16="http://schemas.microsoft.com/office/drawing/2014/main" id="{0AD7FDCB-680C-5C47-9D23-AE1699CF22A1}"/>
                  </a:ext>
                </a:extLst>
              </p14:cNvPr>
              <p14:cNvContentPartPr/>
              <p14:nvPr/>
            </p14:nvContentPartPr>
            <p14:xfrm>
              <a:off x="3744568" y="3891330"/>
              <a:ext cx="135720" cy="140040"/>
            </p14:xfrm>
          </p:contentPart>
        </mc:Choice>
        <mc:Fallback xmlns="">
          <p:pic>
            <p:nvPicPr>
              <p:cNvPr id="20" name="Encre 19">
                <a:extLst>
                  <a:ext uri="{FF2B5EF4-FFF2-40B4-BE49-F238E27FC236}">
                    <a16:creationId xmlns:a16="http://schemas.microsoft.com/office/drawing/2014/main" id="{0AD7FDCB-680C-5C47-9D23-AE1699CF22A1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735568" y="3882690"/>
                <a:ext cx="153360" cy="15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1" name="Encre 20">
                <a:extLst>
                  <a:ext uri="{FF2B5EF4-FFF2-40B4-BE49-F238E27FC236}">
                    <a16:creationId xmlns:a16="http://schemas.microsoft.com/office/drawing/2014/main" id="{AA0A38F4-B377-61CF-1E2B-0E7C6815F446}"/>
                  </a:ext>
                </a:extLst>
              </p14:cNvPr>
              <p14:cNvContentPartPr/>
              <p14:nvPr/>
            </p14:nvContentPartPr>
            <p14:xfrm>
              <a:off x="4126168" y="3623850"/>
              <a:ext cx="192240" cy="136800"/>
            </p14:xfrm>
          </p:contentPart>
        </mc:Choice>
        <mc:Fallback xmlns="">
          <p:pic>
            <p:nvPicPr>
              <p:cNvPr id="21" name="Encre 20">
                <a:extLst>
                  <a:ext uri="{FF2B5EF4-FFF2-40B4-BE49-F238E27FC236}">
                    <a16:creationId xmlns:a16="http://schemas.microsoft.com/office/drawing/2014/main" id="{AA0A38F4-B377-61CF-1E2B-0E7C6815F446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117168" y="3615210"/>
                <a:ext cx="209880" cy="15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3" name="Encre 22">
                <a:extLst>
                  <a:ext uri="{FF2B5EF4-FFF2-40B4-BE49-F238E27FC236}">
                    <a16:creationId xmlns:a16="http://schemas.microsoft.com/office/drawing/2014/main" id="{BBEA9657-6D7A-0A00-BAE2-CE62F2AF19D0}"/>
                  </a:ext>
                </a:extLst>
              </p14:cNvPr>
              <p14:cNvContentPartPr/>
              <p14:nvPr/>
            </p14:nvContentPartPr>
            <p14:xfrm>
              <a:off x="4362688" y="3353130"/>
              <a:ext cx="206640" cy="131040"/>
            </p14:xfrm>
          </p:contentPart>
        </mc:Choice>
        <mc:Fallback xmlns="">
          <p:pic>
            <p:nvPicPr>
              <p:cNvPr id="23" name="Encre 22">
                <a:extLst>
                  <a:ext uri="{FF2B5EF4-FFF2-40B4-BE49-F238E27FC236}">
                    <a16:creationId xmlns:a16="http://schemas.microsoft.com/office/drawing/2014/main" id="{BBEA9657-6D7A-0A00-BAE2-CE62F2AF19D0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4353688" y="3344130"/>
                <a:ext cx="224280" cy="14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5" name="Encre 24">
                <a:extLst>
                  <a:ext uri="{FF2B5EF4-FFF2-40B4-BE49-F238E27FC236}">
                    <a16:creationId xmlns:a16="http://schemas.microsoft.com/office/drawing/2014/main" id="{B08E087A-1B4C-5219-13F2-9313F5CCB7B8}"/>
                  </a:ext>
                </a:extLst>
              </p14:cNvPr>
              <p14:cNvContentPartPr/>
              <p14:nvPr/>
            </p14:nvContentPartPr>
            <p14:xfrm>
              <a:off x="3931048" y="2133090"/>
              <a:ext cx="189000" cy="121680"/>
            </p14:xfrm>
          </p:contentPart>
        </mc:Choice>
        <mc:Fallback xmlns="">
          <p:pic>
            <p:nvPicPr>
              <p:cNvPr id="25" name="Encre 24">
                <a:extLst>
                  <a:ext uri="{FF2B5EF4-FFF2-40B4-BE49-F238E27FC236}">
                    <a16:creationId xmlns:a16="http://schemas.microsoft.com/office/drawing/2014/main" id="{B08E087A-1B4C-5219-13F2-9313F5CCB7B8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3922048" y="2124450"/>
                <a:ext cx="206640" cy="139320"/>
              </a:xfrm>
              <a:prstGeom prst="rect">
                <a:avLst/>
              </a:prstGeom>
            </p:spPr>
          </p:pic>
        </mc:Fallback>
      </mc:AlternateContent>
      <p:grpSp>
        <p:nvGrpSpPr>
          <p:cNvPr id="28" name="Groupe 27">
            <a:extLst>
              <a:ext uri="{FF2B5EF4-FFF2-40B4-BE49-F238E27FC236}">
                <a16:creationId xmlns:a16="http://schemas.microsoft.com/office/drawing/2014/main" id="{1BCC2AF3-37A1-A926-B3B7-20443A0149ED}"/>
              </a:ext>
            </a:extLst>
          </p:cNvPr>
          <p:cNvGrpSpPr/>
          <p:nvPr/>
        </p:nvGrpSpPr>
        <p:grpSpPr>
          <a:xfrm>
            <a:off x="4388248" y="2102130"/>
            <a:ext cx="431280" cy="372960"/>
            <a:chOff x="5128048" y="2224288"/>
            <a:chExt cx="431280" cy="372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6" name="Encre 25">
                  <a:extLst>
                    <a:ext uri="{FF2B5EF4-FFF2-40B4-BE49-F238E27FC236}">
                      <a16:creationId xmlns:a16="http://schemas.microsoft.com/office/drawing/2014/main" id="{AC3B9D47-EA36-AED4-1CFA-B947FE750445}"/>
                    </a:ext>
                  </a:extLst>
                </p14:cNvPr>
                <p14:cNvContentPartPr/>
                <p14:nvPr/>
              </p14:nvContentPartPr>
              <p14:xfrm>
                <a:off x="5128048" y="2224288"/>
                <a:ext cx="137160" cy="125640"/>
              </p14:xfrm>
            </p:contentPart>
          </mc:Choice>
          <mc:Fallback xmlns="">
            <p:pic>
              <p:nvPicPr>
                <p:cNvPr id="26" name="Encre 25">
                  <a:extLst>
                    <a:ext uri="{FF2B5EF4-FFF2-40B4-BE49-F238E27FC236}">
                      <a16:creationId xmlns:a16="http://schemas.microsoft.com/office/drawing/2014/main" id="{AC3B9D47-EA36-AED4-1CFA-B947FE750445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119048" y="2215288"/>
                  <a:ext cx="15480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7" name="Encre 26">
                  <a:extLst>
                    <a:ext uri="{FF2B5EF4-FFF2-40B4-BE49-F238E27FC236}">
                      <a16:creationId xmlns:a16="http://schemas.microsoft.com/office/drawing/2014/main" id="{D58FF82D-A833-F2D3-93C4-C3662A5C910A}"/>
                    </a:ext>
                  </a:extLst>
                </p14:cNvPr>
                <p14:cNvContentPartPr/>
                <p14:nvPr/>
              </p14:nvContentPartPr>
              <p14:xfrm>
                <a:off x="5395528" y="2461168"/>
                <a:ext cx="163800" cy="136080"/>
              </p14:xfrm>
            </p:contentPart>
          </mc:Choice>
          <mc:Fallback xmlns="">
            <p:pic>
              <p:nvPicPr>
                <p:cNvPr id="27" name="Encre 26">
                  <a:extLst>
                    <a:ext uri="{FF2B5EF4-FFF2-40B4-BE49-F238E27FC236}">
                      <a16:creationId xmlns:a16="http://schemas.microsoft.com/office/drawing/2014/main" id="{D58FF82D-A833-F2D3-93C4-C3662A5C910A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386888" y="2452528"/>
                  <a:ext cx="181440" cy="153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9" name="Encre 28">
                <a:extLst>
                  <a:ext uri="{FF2B5EF4-FFF2-40B4-BE49-F238E27FC236}">
                    <a16:creationId xmlns:a16="http://schemas.microsoft.com/office/drawing/2014/main" id="{B7227E59-A19A-F872-50D2-EA07B0B997B7}"/>
                  </a:ext>
                </a:extLst>
              </p14:cNvPr>
              <p14:cNvContentPartPr/>
              <p14:nvPr/>
            </p14:nvContentPartPr>
            <p14:xfrm>
              <a:off x="4581928" y="3050010"/>
              <a:ext cx="190080" cy="138600"/>
            </p14:xfrm>
          </p:contentPart>
        </mc:Choice>
        <mc:Fallback xmlns="">
          <p:pic>
            <p:nvPicPr>
              <p:cNvPr id="29" name="Encre 28">
                <a:extLst>
                  <a:ext uri="{FF2B5EF4-FFF2-40B4-BE49-F238E27FC236}">
                    <a16:creationId xmlns:a16="http://schemas.microsoft.com/office/drawing/2014/main" id="{B7227E59-A19A-F872-50D2-EA07B0B997B7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4572928" y="3041010"/>
                <a:ext cx="207720" cy="15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30" name="Encre 29">
                <a:extLst>
                  <a:ext uri="{FF2B5EF4-FFF2-40B4-BE49-F238E27FC236}">
                    <a16:creationId xmlns:a16="http://schemas.microsoft.com/office/drawing/2014/main" id="{48AAD34F-DD89-E5AA-6361-E6ABFB3C3FC9}"/>
                  </a:ext>
                </a:extLst>
              </p14:cNvPr>
              <p14:cNvContentPartPr/>
              <p14:nvPr/>
            </p14:nvContentPartPr>
            <p14:xfrm>
              <a:off x="4737808" y="2700810"/>
              <a:ext cx="139680" cy="160200"/>
            </p14:xfrm>
          </p:contentPart>
        </mc:Choice>
        <mc:Fallback xmlns="">
          <p:pic>
            <p:nvPicPr>
              <p:cNvPr id="30" name="Encre 29">
                <a:extLst>
                  <a:ext uri="{FF2B5EF4-FFF2-40B4-BE49-F238E27FC236}">
                    <a16:creationId xmlns:a16="http://schemas.microsoft.com/office/drawing/2014/main" id="{48AAD34F-DD89-E5AA-6361-E6ABFB3C3FC9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4728808" y="2691810"/>
                <a:ext cx="157320" cy="17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53" name="Encre 52">
                <a:extLst>
                  <a:ext uri="{FF2B5EF4-FFF2-40B4-BE49-F238E27FC236}">
                    <a16:creationId xmlns:a16="http://schemas.microsoft.com/office/drawing/2014/main" id="{A3A5B7D3-8CC1-83E4-D179-DAC0B006DE4C}"/>
                  </a:ext>
                </a:extLst>
              </p14:cNvPr>
              <p14:cNvContentPartPr/>
              <p14:nvPr/>
            </p14:nvContentPartPr>
            <p14:xfrm>
              <a:off x="5689288" y="4374994"/>
              <a:ext cx="1686240" cy="339120"/>
            </p14:xfrm>
          </p:contentPart>
        </mc:Choice>
        <mc:Fallback xmlns="">
          <p:pic>
            <p:nvPicPr>
              <p:cNvPr id="53" name="Encre 52">
                <a:extLst>
                  <a:ext uri="{FF2B5EF4-FFF2-40B4-BE49-F238E27FC236}">
                    <a16:creationId xmlns:a16="http://schemas.microsoft.com/office/drawing/2014/main" id="{A3A5B7D3-8CC1-83E4-D179-DAC0B006DE4C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5680288" y="4365994"/>
                <a:ext cx="1703880" cy="356760"/>
              </a:xfrm>
              <a:prstGeom prst="rect">
                <a:avLst/>
              </a:prstGeom>
            </p:spPr>
          </p:pic>
        </mc:Fallback>
      </mc:AlternateContent>
      <p:grpSp>
        <p:nvGrpSpPr>
          <p:cNvPr id="60" name="Groupe 59">
            <a:extLst>
              <a:ext uri="{FF2B5EF4-FFF2-40B4-BE49-F238E27FC236}">
                <a16:creationId xmlns:a16="http://schemas.microsoft.com/office/drawing/2014/main" id="{2EE74C5F-BC75-E971-BAFC-B540982B57D0}"/>
              </a:ext>
            </a:extLst>
          </p:cNvPr>
          <p:cNvGrpSpPr/>
          <p:nvPr/>
        </p:nvGrpSpPr>
        <p:grpSpPr>
          <a:xfrm>
            <a:off x="5802328" y="2733754"/>
            <a:ext cx="1208880" cy="1772280"/>
            <a:chOff x="6755248" y="2494648"/>
            <a:chExt cx="1208880" cy="1772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48" name="Encre 47">
                  <a:extLst>
                    <a:ext uri="{FF2B5EF4-FFF2-40B4-BE49-F238E27FC236}">
                      <a16:creationId xmlns:a16="http://schemas.microsoft.com/office/drawing/2014/main" id="{C2974218-A49C-A18A-D354-426B5ADA230B}"/>
                    </a:ext>
                  </a:extLst>
                </p14:cNvPr>
                <p14:cNvContentPartPr/>
                <p14:nvPr/>
              </p14:nvContentPartPr>
              <p14:xfrm>
                <a:off x="7274368" y="3226888"/>
                <a:ext cx="39960" cy="962640"/>
              </p14:xfrm>
            </p:contentPart>
          </mc:Choice>
          <mc:Fallback xmlns="">
            <p:pic>
              <p:nvPicPr>
                <p:cNvPr id="48" name="Encre 47">
                  <a:extLst>
                    <a:ext uri="{FF2B5EF4-FFF2-40B4-BE49-F238E27FC236}">
                      <a16:creationId xmlns:a16="http://schemas.microsoft.com/office/drawing/2014/main" id="{C2974218-A49C-A18A-D354-426B5ADA230B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265728" y="3218248"/>
                  <a:ext cx="57600" cy="9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49" name="Encre 48">
                  <a:extLst>
                    <a:ext uri="{FF2B5EF4-FFF2-40B4-BE49-F238E27FC236}">
                      <a16:creationId xmlns:a16="http://schemas.microsoft.com/office/drawing/2014/main" id="{8A3284FB-4991-7555-4A97-742BEAF10B1D}"/>
                    </a:ext>
                  </a:extLst>
                </p14:cNvPr>
                <p14:cNvContentPartPr/>
                <p14:nvPr/>
              </p14:nvContentPartPr>
              <p14:xfrm>
                <a:off x="7315408" y="2842408"/>
                <a:ext cx="395280" cy="395280"/>
              </p14:xfrm>
            </p:contentPart>
          </mc:Choice>
          <mc:Fallback xmlns="">
            <p:pic>
              <p:nvPicPr>
                <p:cNvPr id="49" name="Encre 48">
                  <a:extLst>
                    <a:ext uri="{FF2B5EF4-FFF2-40B4-BE49-F238E27FC236}">
                      <a16:creationId xmlns:a16="http://schemas.microsoft.com/office/drawing/2014/main" id="{8A3284FB-4991-7555-4A97-742BEAF10B1D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306408" y="2833408"/>
                  <a:ext cx="412920" cy="41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50" name="Encre 49">
                  <a:extLst>
                    <a:ext uri="{FF2B5EF4-FFF2-40B4-BE49-F238E27FC236}">
                      <a16:creationId xmlns:a16="http://schemas.microsoft.com/office/drawing/2014/main" id="{A2C0475E-48C4-DBF2-02C8-52E3B34047CD}"/>
                    </a:ext>
                  </a:extLst>
                </p14:cNvPr>
                <p14:cNvContentPartPr/>
                <p14:nvPr/>
              </p14:nvContentPartPr>
              <p14:xfrm>
                <a:off x="7661368" y="2858608"/>
                <a:ext cx="47160" cy="1396440"/>
              </p14:xfrm>
            </p:contentPart>
          </mc:Choice>
          <mc:Fallback xmlns="">
            <p:pic>
              <p:nvPicPr>
                <p:cNvPr id="50" name="Encre 49">
                  <a:extLst>
                    <a:ext uri="{FF2B5EF4-FFF2-40B4-BE49-F238E27FC236}">
                      <a16:creationId xmlns:a16="http://schemas.microsoft.com/office/drawing/2014/main" id="{A2C0475E-48C4-DBF2-02C8-52E3B34047CD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652728" y="2849968"/>
                  <a:ext cx="64800" cy="141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52" name="Encre 51">
                  <a:extLst>
                    <a:ext uri="{FF2B5EF4-FFF2-40B4-BE49-F238E27FC236}">
                      <a16:creationId xmlns:a16="http://schemas.microsoft.com/office/drawing/2014/main" id="{E994ADBD-1CB4-18D3-7CFB-39FD25E3E360}"/>
                    </a:ext>
                  </a:extLst>
                </p14:cNvPr>
                <p14:cNvContentPartPr/>
                <p14:nvPr/>
              </p14:nvContentPartPr>
              <p14:xfrm>
                <a:off x="7216768" y="4200688"/>
                <a:ext cx="65520" cy="66240"/>
              </p14:xfrm>
            </p:contentPart>
          </mc:Choice>
          <mc:Fallback xmlns="">
            <p:pic>
              <p:nvPicPr>
                <p:cNvPr id="52" name="Encre 51">
                  <a:extLst>
                    <a:ext uri="{FF2B5EF4-FFF2-40B4-BE49-F238E27FC236}">
                      <a16:creationId xmlns:a16="http://schemas.microsoft.com/office/drawing/2014/main" id="{E994ADBD-1CB4-18D3-7CFB-39FD25E3E360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207768" y="4191688"/>
                  <a:ext cx="8316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55" name="Encre 54">
                  <a:extLst>
                    <a:ext uri="{FF2B5EF4-FFF2-40B4-BE49-F238E27FC236}">
                      <a16:creationId xmlns:a16="http://schemas.microsoft.com/office/drawing/2014/main" id="{485FEC89-EE83-0C57-A115-99D019829F8D}"/>
                    </a:ext>
                  </a:extLst>
                </p14:cNvPr>
                <p14:cNvContentPartPr/>
                <p14:nvPr/>
              </p14:nvContentPartPr>
              <p14:xfrm>
                <a:off x="6755248" y="2494648"/>
                <a:ext cx="1208880" cy="1131840"/>
              </p14:xfrm>
            </p:contentPart>
          </mc:Choice>
          <mc:Fallback xmlns="">
            <p:pic>
              <p:nvPicPr>
                <p:cNvPr id="55" name="Encre 54">
                  <a:extLst>
                    <a:ext uri="{FF2B5EF4-FFF2-40B4-BE49-F238E27FC236}">
                      <a16:creationId xmlns:a16="http://schemas.microsoft.com/office/drawing/2014/main" id="{485FEC89-EE83-0C57-A115-99D019829F8D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746248" y="2485648"/>
                  <a:ext cx="1226520" cy="11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57" name="Encre 56">
                  <a:extLst>
                    <a:ext uri="{FF2B5EF4-FFF2-40B4-BE49-F238E27FC236}">
                      <a16:creationId xmlns:a16="http://schemas.microsoft.com/office/drawing/2014/main" id="{6306C6BB-D2B3-5A29-9030-E1AD57202AC3}"/>
                    </a:ext>
                  </a:extLst>
                </p14:cNvPr>
                <p14:cNvContentPartPr/>
                <p14:nvPr/>
              </p14:nvContentPartPr>
              <p14:xfrm>
                <a:off x="7490368" y="2877328"/>
                <a:ext cx="162000" cy="190080"/>
              </p14:xfrm>
            </p:contentPart>
          </mc:Choice>
          <mc:Fallback xmlns="">
            <p:pic>
              <p:nvPicPr>
                <p:cNvPr id="57" name="Encre 56">
                  <a:extLst>
                    <a:ext uri="{FF2B5EF4-FFF2-40B4-BE49-F238E27FC236}">
                      <a16:creationId xmlns:a16="http://schemas.microsoft.com/office/drawing/2014/main" id="{6306C6BB-D2B3-5A29-9030-E1AD57202AC3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481728" y="2868688"/>
                  <a:ext cx="17964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59" name="Encre 58">
                  <a:extLst>
                    <a:ext uri="{FF2B5EF4-FFF2-40B4-BE49-F238E27FC236}">
                      <a16:creationId xmlns:a16="http://schemas.microsoft.com/office/drawing/2014/main" id="{6DF8AAAF-3015-53E3-D8CE-A25272B8AE1F}"/>
                    </a:ext>
                  </a:extLst>
                </p14:cNvPr>
                <p14:cNvContentPartPr/>
                <p14:nvPr/>
              </p14:nvContentPartPr>
              <p14:xfrm>
                <a:off x="7275448" y="3067408"/>
                <a:ext cx="141120" cy="188280"/>
              </p14:xfrm>
            </p:contentPart>
          </mc:Choice>
          <mc:Fallback xmlns="">
            <p:pic>
              <p:nvPicPr>
                <p:cNvPr id="59" name="Encre 58">
                  <a:extLst>
                    <a:ext uri="{FF2B5EF4-FFF2-40B4-BE49-F238E27FC236}">
                      <a16:creationId xmlns:a16="http://schemas.microsoft.com/office/drawing/2014/main" id="{6DF8AAAF-3015-53E3-D8CE-A25272B8AE1F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7266448" y="3058408"/>
                  <a:ext cx="158760" cy="205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" name="Groupe 61">
            <a:extLst>
              <a:ext uri="{FF2B5EF4-FFF2-40B4-BE49-F238E27FC236}">
                <a16:creationId xmlns:a16="http://schemas.microsoft.com/office/drawing/2014/main" id="{90416B88-3722-763E-805B-EC31CA8ED5B1}"/>
              </a:ext>
            </a:extLst>
          </p:cNvPr>
          <p:cNvGrpSpPr/>
          <p:nvPr/>
        </p:nvGrpSpPr>
        <p:grpSpPr>
          <a:xfrm>
            <a:off x="3502288" y="2872890"/>
            <a:ext cx="203040" cy="360000"/>
            <a:chOff x="4242088" y="2995048"/>
            <a:chExt cx="203040" cy="360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5" name="Encre 4">
                  <a:extLst>
                    <a:ext uri="{FF2B5EF4-FFF2-40B4-BE49-F238E27FC236}">
                      <a16:creationId xmlns:a16="http://schemas.microsoft.com/office/drawing/2014/main" id="{94807B17-192C-4ACF-441E-165DE025ACDE}"/>
                    </a:ext>
                  </a:extLst>
                </p14:cNvPr>
                <p14:cNvContentPartPr/>
                <p14:nvPr/>
              </p14:nvContentPartPr>
              <p14:xfrm>
                <a:off x="4242088" y="3174328"/>
                <a:ext cx="203040" cy="180720"/>
              </p14:xfrm>
            </p:contentPart>
          </mc:Choice>
          <mc:Fallback xmlns="">
            <p:pic>
              <p:nvPicPr>
                <p:cNvPr id="5" name="Encre 4">
                  <a:extLst>
                    <a:ext uri="{FF2B5EF4-FFF2-40B4-BE49-F238E27FC236}">
                      <a16:creationId xmlns:a16="http://schemas.microsoft.com/office/drawing/2014/main" id="{94807B17-192C-4ACF-441E-165DE025ACDE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4233088" y="3165328"/>
                  <a:ext cx="22068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6" name="Encre 5">
                  <a:extLst>
                    <a:ext uri="{FF2B5EF4-FFF2-40B4-BE49-F238E27FC236}">
                      <a16:creationId xmlns:a16="http://schemas.microsoft.com/office/drawing/2014/main" id="{B0D959D7-DF7A-F709-72FB-C3A15B2F64D6}"/>
                    </a:ext>
                  </a:extLst>
                </p14:cNvPr>
                <p14:cNvContentPartPr/>
                <p14:nvPr/>
              </p14:nvContentPartPr>
              <p14:xfrm>
                <a:off x="4277008" y="3233728"/>
                <a:ext cx="102600" cy="82080"/>
              </p14:xfrm>
            </p:contentPart>
          </mc:Choice>
          <mc:Fallback xmlns="">
            <p:pic>
              <p:nvPicPr>
                <p:cNvPr id="6" name="Encre 5">
                  <a:extLst>
                    <a:ext uri="{FF2B5EF4-FFF2-40B4-BE49-F238E27FC236}">
                      <a16:creationId xmlns:a16="http://schemas.microsoft.com/office/drawing/2014/main" id="{B0D959D7-DF7A-F709-72FB-C3A15B2F64D6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4268368" y="3224728"/>
                  <a:ext cx="12024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61" name="Encre 60">
                  <a:extLst>
                    <a:ext uri="{FF2B5EF4-FFF2-40B4-BE49-F238E27FC236}">
                      <a16:creationId xmlns:a16="http://schemas.microsoft.com/office/drawing/2014/main" id="{267A9127-BCE0-245B-8089-CE3E8B6B3429}"/>
                    </a:ext>
                  </a:extLst>
                </p14:cNvPr>
                <p14:cNvContentPartPr/>
                <p14:nvPr/>
              </p14:nvContentPartPr>
              <p14:xfrm>
                <a:off x="4305448" y="2995048"/>
                <a:ext cx="60840" cy="63720"/>
              </p14:xfrm>
            </p:contentPart>
          </mc:Choice>
          <mc:Fallback xmlns="">
            <p:pic>
              <p:nvPicPr>
                <p:cNvPr id="61" name="Encre 60">
                  <a:extLst>
                    <a:ext uri="{FF2B5EF4-FFF2-40B4-BE49-F238E27FC236}">
                      <a16:creationId xmlns:a16="http://schemas.microsoft.com/office/drawing/2014/main" id="{267A9127-BCE0-245B-8089-CE3E8B6B3429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4296808" y="2986048"/>
                  <a:ext cx="78480" cy="81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63" name="Encre 62">
                <a:extLst>
                  <a:ext uri="{FF2B5EF4-FFF2-40B4-BE49-F238E27FC236}">
                    <a16:creationId xmlns:a16="http://schemas.microsoft.com/office/drawing/2014/main" id="{A673C4B9-987A-0EE5-28C0-A15C9D92F905}"/>
                  </a:ext>
                </a:extLst>
              </p14:cNvPr>
              <p14:cNvContentPartPr/>
              <p14:nvPr/>
            </p14:nvContentPartPr>
            <p14:xfrm>
              <a:off x="3546568" y="3457890"/>
              <a:ext cx="78120" cy="56160"/>
            </p14:xfrm>
          </p:contentPart>
        </mc:Choice>
        <mc:Fallback xmlns="">
          <p:pic>
            <p:nvPicPr>
              <p:cNvPr id="63" name="Encre 62">
                <a:extLst>
                  <a:ext uri="{FF2B5EF4-FFF2-40B4-BE49-F238E27FC236}">
                    <a16:creationId xmlns:a16="http://schemas.microsoft.com/office/drawing/2014/main" id="{A673C4B9-987A-0EE5-28C0-A15C9D92F905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3537568" y="3449250"/>
                <a:ext cx="95760" cy="73800"/>
              </a:xfrm>
              <a:prstGeom prst="rect">
                <a:avLst/>
              </a:prstGeom>
            </p:spPr>
          </p:pic>
        </mc:Fallback>
      </mc:AlternateContent>
      <p:sp>
        <p:nvSpPr>
          <p:cNvPr id="64" name="ZoneTexte 63">
            <a:extLst>
              <a:ext uri="{FF2B5EF4-FFF2-40B4-BE49-F238E27FC236}">
                <a16:creationId xmlns:a16="http://schemas.microsoft.com/office/drawing/2014/main" id="{CE042C48-0276-69EF-F254-C038C3AD39F6}"/>
              </a:ext>
            </a:extLst>
          </p:cNvPr>
          <p:cNvSpPr txBox="1"/>
          <p:nvPr/>
        </p:nvSpPr>
        <p:spPr>
          <a:xfrm>
            <a:off x="787737" y="3292738"/>
            <a:ext cx="21263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Led</a:t>
            </a:r>
            <a:r>
              <a:rPr lang="fr-FR" dirty="0"/>
              <a:t> (18)</a:t>
            </a:r>
          </a:p>
        </p:txBody>
      </p:sp>
      <p:sp>
        <p:nvSpPr>
          <p:cNvPr id="65" name="ZoneTexte 64">
            <a:extLst>
              <a:ext uri="{FF2B5EF4-FFF2-40B4-BE49-F238E27FC236}">
                <a16:creationId xmlns:a16="http://schemas.microsoft.com/office/drawing/2014/main" id="{5E50AC5E-2A4C-87E7-DDD5-80FEC2AE58C1}"/>
              </a:ext>
            </a:extLst>
          </p:cNvPr>
          <p:cNvSpPr txBox="1"/>
          <p:nvPr/>
        </p:nvSpPr>
        <p:spPr>
          <a:xfrm>
            <a:off x="5948017" y="4938034"/>
            <a:ext cx="21263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3D </a:t>
            </a:r>
            <a:r>
              <a:rPr lang="fr-FR" dirty="0" err="1"/>
              <a:t>printed</a:t>
            </a:r>
            <a:r>
              <a:rPr lang="fr-FR" dirty="0"/>
              <a:t> support</a:t>
            </a:r>
          </a:p>
        </p:txBody>
      </p:sp>
      <p:sp>
        <p:nvSpPr>
          <p:cNvPr id="66" name="ZoneTexte 65">
            <a:extLst>
              <a:ext uri="{FF2B5EF4-FFF2-40B4-BE49-F238E27FC236}">
                <a16:creationId xmlns:a16="http://schemas.microsoft.com/office/drawing/2014/main" id="{CFBE2543-A147-2B26-BB80-2F35E5916CBB}"/>
              </a:ext>
            </a:extLst>
          </p:cNvPr>
          <p:cNvSpPr txBox="1"/>
          <p:nvPr/>
        </p:nvSpPr>
        <p:spPr>
          <a:xfrm>
            <a:off x="5555257" y="2286994"/>
            <a:ext cx="21263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Screw</a:t>
            </a:r>
            <a:r>
              <a:rPr lang="fr-FR" dirty="0"/>
              <a:t> to </a:t>
            </a:r>
            <a:r>
              <a:rPr lang="fr-FR" dirty="0" err="1"/>
              <a:t>attach</a:t>
            </a:r>
            <a:endParaRPr lang="fr-FR" dirty="0"/>
          </a:p>
        </p:txBody>
      </p:sp>
      <p:cxnSp>
        <p:nvCxnSpPr>
          <p:cNvPr id="68" name="Connecteur droit avec flèche 67">
            <a:extLst>
              <a:ext uri="{FF2B5EF4-FFF2-40B4-BE49-F238E27FC236}">
                <a16:creationId xmlns:a16="http://schemas.microsoft.com/office/drawing/2014/main" id="{71319CEC-30CA-2DA2-23E7-BBEBAB046DC2}"/>
              </a:ext>
            </a:extLst>
          </p:cNvPr>
          <p:cNvCxnSpPr/>
          <p:nvPr/>
        </p:nvCxnSpPr>
        <p:spPr>
          <a:xfrm>
            <a:off x="6140899" y="2796034"/>
            <a:ext cx="180549" cy="3461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necteur droit avec flèche 69">
            <a:extLst>
              <a:ext uri="{FF2B5EF4-FFF2-40B4-BE49-F238E27FC236}">
                <a16:creationId xmlns:a16="http://schemas.microsoft.com/office/drawing/2014/main" id="{A362F9C8-8492-59A6-ADDF-D6DB65589EC1}"/>
              </a:ext>
            </a:extLst>
          </p:cNvPr>
          <p:cNvCxnSpPr/>
          <p:nvPr/>
        </p:nvCxnSpPr>
        <p:spPr>
          <a:xfrm>
            <a:off x="1695392" y="2780910"/>
            <a:ext cx="1707536" cy="3202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ZoneTexte 70">
            <a:extLst>
              <a:ext uri="{FF2B5EF4-FFF2-40B4-BE49-F238E27FC236}">
                <a16:creationId xmlns:a16="http://schemas.microsoft.com/office/drawing/2014/main" id="{59A1288B-747A-E6EB-E4E5-DBEBAA178616}"/>
              </a:ext>
            </a:extLst>
          </p:cNvPr>
          <p:cNvSpPr txBox="1"/>
          <p:nvPr/>
        </p:nvSpPr>
        <p:spPr>
          <a:xfrm>
            <a:off x="740359" y="2301001"/>
            <a:ext cx="21263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Button</a:t>
            </a:r>
          </a:p>
        </p:txBody>
      </p:sp>
      <p:sp>
        <p:nvSpPr>
          <p:cNvPr id="72" name="ZoneTexte 71">
            <a:extLst>
              <a:ext uri="{FF2B5EF4-FFF2-40B4-BE49-F238E27FC236}">
                <a16:creationId xmlns:a16="http://schemas.microsoft.com/office/drawing/2014/main" id="{D11B4083-BE91-F3A5-17F8-3EF0413B4253}"/>
              </a:ext>
            </a:extLst>
          </p:cNvPr>
          <p:cNvSpPr txBox="1"/>
          <p:nvPr/>
        </p:nvSpPr>
        <p:spPr>
          <a:xfrm>
            <a:off x="250800" y="4129410"/>
            <a:ext cx="21263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PCB </a:t>
            </a:r>
            <a:r>
              <a:rPr lang="fr-FR" dirty="0" err="1"/>
              <a:t>card</a:t>
            </a:r>
            <a:endParaRPr lang="fr-FR" dirty="0"/>
          </a:p>
        </p:txBody>
      </p:sp>
      <p:cxnSp>
        <p:nvCxnSpPr>
          <p:cNvPr id="74" name="Connecteur droit avec flèche 73">
            <a:extLst>
              <a:ext uri="{FF2B5EF4-FFF2-40B4-BE49-F238E27FC236}">
                <a16:creationId xmlns:a16="http://schemas.microsoft.com/office/drawing/2014/main" id="{80FF13E0-9ADE-30CC-D335-69A48B28CBAD}"/>
              </a:ext>
            </a:extLst>
          </p:cNvPr>
          <p:cNvCxnSpPr/>
          <p:nvPr/>
        </p:nvCxnSpPr>
        <p:spPr>
          <a:xfrm flipV="1">
            <a:off x="1936023" y="3152610"/>
            <a:ext cx="460345" cy="3614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75" name="Encre 74">
                <a:extLst>
                  <a:ext uri="{FF2B5EF4-FFF2-40B4-BE49-F238E27FC236}">
                    <a16:creationId xmlns:a16="http://schemas.microsoft.com/office/drawing/2014/main" id="{68A7BA46-EABB-1D88-F07C-72EE5723861A}"/>
                  </a:ext>
                </a:extLst>
              </p14:cNvPr>
              <p14:cNvContentPartPr/>
              <p14:nvPr/>
            </p14:nvContentPartPr>
            <p14:xfrm>
              <a:off x="9519024" y="5726766"/>
              <a:ext cx="6840" cy="315360"/>
            </p14:xfrm>
          </p:contentPart>
        </mc:Choice>
        <mc:Fallback xmlns="">
          <p:pic>
            <p:nvPicPr>
              <p:cNvPr id="75" name="Encre 74">
                <a:extLst>
                  <a:ext uri="{FF2B5EF4-FFF2-40B4-BE49-F238E27FC236}">
                    <a16:creationId xmlns:a16="http://schemas.microsoft.com/office/drawing/2014/main" id="{68A7BA46-EABB-1D88-F07C-72EE5723861A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9510384" y="5717766"/>
                <a:ext cx="24480" cy="333000"/>
              </a:xfrm>
              <a:prstGeom prst="rect">
                <a:avLst/>
              </a:prstGeom>
            </p:spPr>
          </p:pic>
        </mc:Fallback>
      </mc:AlternateContent>
      <p:grpSp>
        <p:nvGrpSpPr>
          <p:cNvPr id="80" name="Groupe 79">
            <a:extLst>
              <a:ext uri="{FF2B5EF4-FFF2-40B4-BE49-F238E27FC236}">
                <a16:creationId xmlns:a16="http://schemas.microsoft.com/office/drawing/2014/main" id="{147EABCA-149D-74CD-7956-5B03E0B9CD76}"/>
              </a:ext>
            </a:extLst>
          </p:cNvPr>
          <p:cNvGrpSpPr/>
          <p:nvPr/>
        </p:nvGrpSpPr>
        <p:grpSpPr>
          <a:xfrm>
            <a:off x="8898384" y="5307366"/>
            <a:ext cx="1764720" cy="806400"/>
            <a:chOff x="9013888" y="3916288"/>
            <a:chExt cx="1764720" cy="806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76" name="Encre 75">
                  <a:extLst>
                    <a:ext uri="{FF2B5EF4-FFF2-40B4-BE49-F238E27FC236}">
                      <a16:creationId xmlns:a16="http://schemas.microsoft.com/office/drawing/2014/main" id="{E699CE1C-3D93-5631-96CF-25FC872F8D29}"/>
                    </a:ext>
                  </a:extLst>
                </p14:cNvPr>
                <p14:cNvContentPartPr/>
                <p14:nvPr/>
              </p14:nvContentPartPr>
              <p14:xfrm>
                <a:off x="9631648" y="4346128"/>
                <a:ext cx="1146960" cy="376560"/>
              </p14:xfrm>
            </p:contentPart>
          </mc:Choice>
          <mc:Fallback xmlns="">
            <p:pic>
              <p:nvPicPr>
                <p:cNvPr id="76" name="Encre 75">
                  <a:extLst>
                    <a:ext uri="{FF2B5EF4-FFF2-40B4-BE49-F238E27FC236}">
                      <a16:creationId xmlns:a16="http://schemas.microsoft.com/office/drawing/2014/main" id="{E699CE1C-3D93-5631-96CF-25FC872F8D29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9623008" y="4337128"/>
                  <a:ext cx="1164600" cy="39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77" name="Encre 76">
                  <a:extLst>
                    <a:ext uri="{FF2B5EF4-FFF2-40B4-BE49-F238E27FC236}">
                      <a16:creationId xmlns:a16="http://schemas.microsoft.com/office/drawing/2014/main" id="{EF96FC79-2648-F9ED-254E-3FB79ECC58DF}"/>
                    </a:ext>
                  </a:extLst>
                </p14:cNvPr>
                <p14:cNvContentPartPr/>
                <p14:nvPr/>
              </p14:nvContentPartPr>
              <p14:xfrm>
                <a:off x="9013888" y="4022488"/>
                <a:ext cx="586080" cy="320760"/>
              </p14:xfrm>
            </p:contentPart>
          </mc:Choice>
          <mc:Fallback xmlns="">
            <p:pic>
              <p:nvPicPr>
                <p:cNvPr id="77" name="Encre 76">
                  <a:extLst>
                    <a:ext uri="{FF2B5EF4-FFF2-40B4-BE49-F238E27FC236}">
                      <a16:creationId xmlns:a16="http://schemas.microsoft.com/office/drawing/2014/main" id="{EF96FC79-2648-F9ED-254E-3FB79ECC58DF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9005248" y="4013488"/>
                  <a:ext cx="603720" cy="33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79" name="Encre 78">
                  <a:extLst>
                    <a:ext uri="{FF2B5EF4-FFF2-40B4-BE49-F238E27FC236}">
                      <a16:creationId xmlns:a16="http://schemas.microsoft.com/office/drawing/2014/main" id="{F673085A-5E42-E998-33A4-7100940E48F0}"/>
                    </a:ext>
                  </a:extLst>
                </p14:cNvPr>
                <p14:cNvContentPartPr/>
                <p14:nvPr/>
              </p14:nvContentPartPr>
              <p14:xfrm>
                <a:off x="9247528" y="3916288"/>
                <a:ext cx="416160" cy="403200"/>
              </p14:xfrm>
            </p:contentPart>
          </mc:Choice>
          <mc:Fallback xmlns="">
            <p:pic>
              <p:nvPicPr>
                <p:cNvPr id="79" name="Encre 78">
                  <a:extLst>
                    <a:ext uri="{FF2B5EF4-FFF2-40B4-BE49-F238E27FC236}">
                      <a16:creationId xmlns:a16="http://schemas.microsoft.com/office/drawing/2014/main" id="{F673085A-5E42-E998-33A4-7100940E48F0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9238888" y="3907648"/>
                  <a:ext cx="433800" cy="4208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81" name="ZoneTexte 80">
            <a:extLst>
              <a:ext uri="{FF2B5EF4-FFF2-40B4-BE49-F238E27FC236}">
                <a16:creationId xmlns:a16="http://schemas.microsoft.com/office/drawing/2014/main" id="{EB1F153E-1437-8022-BCEE-1314890C18B5}"/>
              </a:ext>
            </a:extLst>
          </p:cNvPr>
          <p:cNvSpPr txBox="1"/>
          <p:nvPr/>
        </p:nvSpPr>
        <p:spPr>
          <a:xfrm>
            <a:off x="9692639" y="5027286"/>
            <a:ext cx="1820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Batteries (18650)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82" name="Encre 81">
                <a:extLst>
                  <a:ext uri="{FF2B5EF4-FFF2-40B4-BE49-F238E27FC236}">
                    <a16:creationId xmlns:a16="http://schemas.microsoft.com/office/drawing/2014/main" id="{BC0A4D90-5625-8E81-B3F6-F28FB2405871}"/>
                  </a:ext>
                </a:extLst>
              </p14:cNvPr>
              <p14:cNvContentPartPr/>
              <p14:nvPr/>
            </p14:nvContentPartPr>
            <p14:xfrm>
              <a:off x="8473848" y="1639714"/>
              <a:ext cx="2882880" cy="2883600"/>
            </p14:xfrm>
          </p:contentPart>
        </mc:Choice>
        <mc:Fallback xmlns="">
          <p:pic>
            <p:nvPicPr>
              <p:cNvPr id="82" name="Encre 81">
                <a:extLst>
                  <a:ext uri="{FF2B5EF4-FFF2-40B4-BE49-F238E27FC236}">
                    <a16:creationId xmlns:a16="http://schemas.microsoft.com/office/drawing/2014/main" id="{BC0A4D90-5625-8E81-B3F6-F28FB240587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465208" y="1631074"/>
                <a:ext cx="2900520" cy="290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">
            <p14:nvContentPartPr>
              <p14:cNvPr id="105" name="Encre 104">
                <a:extLst>
                  <a:ext uri="{FF2B5EF4-FFF2-40B4-BE49-F238E27FC236}">
                    <a16:creationId xmlns:a16="http://schemas.microsoft.com/office/drawing/2014/main" id="{B4F40732-0C00-646A-E241-74A7841CDCAE}"/>
                  </a:ext>
                </a:extLst>
              </p14:cNvPr>
              <p14:cNvContentPartPr/>
              <p14:nvPr/>
            </p14:nvContentPartPr>
            <p14:xfrm>
              <a:off x="9898728" y="2559154"/>
              <a:ext cx="60840" cy="63720"/>
            </p14:xfrm>
          </p:contentPart>
        </mc:Choice>
        <mc:Fallback xmlns="">
          <p:pic>
            <p:nvPicPr>
              <p:cNvPr id="105" name="Encre 104">
                <a:extLst>
                  <a:ext uri="{FF2B5EF4-FFF2-40B4-BE49-F238E27FC236}">
                    <a16:creationId xmlns:a16="http://schemas.microsoft.com/office/drawing/2014/main" id="{B4F40732-0C00-646A-E241-74A7841CDCAE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9890088" y="2550154"/>
                <a:ext cx="78480" cy="8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06" name="Encre 105">
                <a:extLst>
                  <a:ext uri="{FF2B5EF4-FFF2-40B4-BE49-F238E27FC236}">
                    <a16:creationId xmlns:a16="http://schemas.microsoft.com/office/drawing/2014/main" id="{FAA3A544-0438-05BD-8CB9-8100CD7A199C}"/>
                  </a:ext>
                </a:extLst>
              </p14:cNvPr>
              <p14:cNvContentPartPr/>
              <p14:nvPr/>
            </p14:nvContentPartPr>
            <p14:xfrm>
              <a:off x="9879648" y="3144154"/>
              <a:ext cx="78120" cy="56160"/>
            </p14:xfrm>
          </p:contentPart>
        </mc:Choice>
        <mc:Fallback xmlns="">
          <p:pic>
            <p:nvPicPr>
              <p:cNvPr id="106" name="Encre 105">
                <a:extLst>
                  <a:ext uri="{FF2B5EF4-FFF2-40B4-BE49-F238E27FC236}">
                    <a16:creationId xmlns:a16="http://schemas.microsoft.com/office/drawing/2014/main" id="{FAA3A544-0438-05BD-8CB9-8100CD7A199C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9870648" y="3135514"/>
                <a:ext cx="95760" cy="73800"/>
              </a:xfrm>
              <a:prstGeom prst="rect">
                <a:avLst/>
              </a:prstGeom>
            </p:spPr>
          </p:pic>
        </mc:Fallback>
      </mc:AlternateContent>
      <p:grpSp>
        <p:nvGrpSpPr>
          <p:cNvPr id="121" name="Groupe 120">
            <a:extLst>
              <a:ext uri="{FF2B5EF4-FFF2-40B4-BE49-F238E27FC236}">
                <a16:creationId xmlns:a16="http://schemas.microsoft.com/office/drawing/2014/main" id="{59BF7A74-8746-2E38-BF96-954B2B7058F4}"/>
              </a:ext>
            </a:extLst>
          </p:cNvPr>
          <p:cNvGrpSpPr/>
          <p:nvPr/>
        </p:nvGrpSpPr>
        <p:grpSpPr>
          <a:xfrm>
            <a:off x="8520688" y="2117368"/>
            <a:ext cx="728280" cy="538200"/>
            <a:chOff x="8520688" y="2117368"/>
            <a:chExt cx="728280" cy="538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108" name="Encre 107">
                  <a:extLst>
                    <a:ext uri="{FF2B5EF4-FFF2-40B4-BE49-F238E27FC236}">
                      <a16:creationId xmlns:a16="http://schemas.microsoft.com/office/drawing/2014/main" id="{437123DC-8A39-AA28-E214-6A1979BDDB04}"/>
                    </a:ext>
                  </a:extLst>
                </p14:cNvPr>
                <p14:cNvContentPartPr/>
                <p14:nvPr/>
              </p14:nvContentPartPr>
              <p14:xfrm>
                <a:off x="8585128" y="2117368"/>
                <a:ext cx="663840" cy="538200"/>
              </p14:xfrm>
            </p:contentPart>
          </mc:Choice>
          <mc:Fallback xmlns="">
            <p:pic>
              <p:nvPicPr>
                <p:cNvPr id="108" name="Encre 107">
                  <a:extLst>
                    <a:ext uri="{FF2B5EF4-FFF2-40B4-BE49-F238E27FC236}">
                      <a16:creationId xmlns:a16="http://schemas.microsoft.com/office/drawing/2014/main" id="{437123DC-8A39-AA28-E214-6A1979BDDB04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8576488" y="2108728"/>
                  <a:ext cx="681480" cy="55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109" name="Encre 108">
                  <a:extLst>
                    <a:ext uri="{FF2B5EF4-FFF2-40B4-BE49-F238E27FC236}">
                      <a16:creationId xmlns:a16="http://schemas.microsoft.com/office/drawing/2014/main" id="{4F13DBDC-2307-161E-04BE-D69EFACE1250}"/>
                    </a:ext>
                  </a:extLst>
                </p14:cNvPr>
                <p14:cNvContentPartPr/>
                <p14:nvPr/>
              </p14:nvContentPartPr>
              <p14:xfrm>
                <a:off x="8557768" y="2152648"/>
                <a:ext cx="63000" cy="100800"/>
              </p14:xfrm>
            </p:contentPart>
          </mc:Choice>
          <mc:Fallback xmlns="">
            <p:pic>
              <p:nvPicPr>
                <p:cNvPr id="109" name="Encre 108">
                  <a:extLst>
                    <a:ext uri="{FF2B5EF4-FFF2-40B4-BE49-F238E27FC236}">
                      <a16:creationId xmlns:a16="http://schemas.microsoft.com/office/drawing/2014/main" id="{4F13DBDC-2307-161E-04BE-D69EFACE1250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8548768" y="2144008"/>
                  <a:ext cx="8064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111" name="Encre 110">
                  <a:extLst>
                    <a:ext uri="{FF2B5EF4-FFF2-40B4-BE49-F238E27FC236}">
                      <a16:creationId xmlns:a16="http://schemas.microsoft.com/office/drawing/2014/main" id="{3CFEC812-4E07-CBAD-8E62-74318BF21B18}"/>
                    </a:ext>
                  </a:extLst>
                </p14:cNvPr>
                <p14:cNvContentPartPr/>
                <p14:nvPr/>
              </p14:nvContentPartPr>
              <p14:xfrm>
                <a:off x="8520688" y="2297368"/>
                <a:ext cx="91080" cy="137160"/>
              </p14:xfrm>
            </p:contentPart>
          </mc:Choice>
          <mc:Fallback xmlns="">
            <p:pic>
              <p:nvPicPr>
                <p:cNvPr id="111" name="Encre 110">
                  <a:extLst>
                    <a:ext uri="{FF2B5EF4-FFF2-40B4-BE49-F238E27FC236}">
                      <a16:creationId xmlns:a16="http://schemas.microsoft.com/office/drawing/2014/main" id="{3CFEC812-4E07-CBAD-8E62-74318BF21B18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8511688" y="2288368"/>
                  <a:ext cx="10872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113" name="Encre 112">
                  <a:extLst>
                    <a:ext uri="{FF2B5EF4-FFF2-40B4-BE49-F238E27FC236}">
                      <a16:creationId xmlns:a16="http://schemas.microsoft.com/office/drawing/2014/main" id="{9770FE4E-BEE9-3CE2-ADE5-75CA7E010686}"/>
                    </a:ext>
                  </a:extLst>
                </p14:cNvPr>
                <p14:cNvContentPartPr/>
                <p14:nvPr/>
              </p14:nvContentPartPr>
              <p14:xfrm>
                <a:off x="8676928" y="2177848"/>
                <a:ext cx="2520" cy="360"/>
              </p14:xfrm>
            </p:contentPart>
          </mc:Choice>
          <mc:Fallback xmlns="">
            <p:pic>
              <p:nvPicPr>
                <p:cNvPr id="113" name="Encre 112">
                  <a:extLst>
                    <a:ext uri="{FF2B5EF4-FFF2-40B4-BE49-F238E27FC236}">
                      <a16:creationId xmlns:a16="http://schemas.microsoft.com/office/drawing/2014/main" id="{9770FE4E-BEE9-3CE2-ADE5-75CA7E010686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8668288" y="2168848"/>
                  <a:ext cx="201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114" name="Encre 113">
                  <a:extLst>
                    <a:ext uri="{FF2B5EF4-FFF2-40B4-BE49-F238E27FC236}">
                      <a16:creationId xmlns:a16="http://schemas.microsoft.com/office/drawing/2014/main" id="{A55934FB-FAFC-A8A0-9523-2B4608C78DC2}"/>
                    </a:ext>
                  </a:extLst>
                </p14:cNvPr>
                <p14:cNvContentPartPr/>
                <p14:nvPr/>
              </p14:nvContentPartPr>
              <p14:xfrm>
                <a:off x="8754328" y="2180368"/>
                <a:ext cx="16560" cy="6480"/>
              </p14:xfrm>
            </p:contentPart>
          </mc:Choice>
          <mc:Fallback xmlns="">
            <p:pic>
              <p:nvPicPr>
                <p:cNvPr id="114" name="Encre 113">
                  <a:extLst>
                    <a:ext uri="{FF2B5EF4-FFF2-40B4-BE49-F238E27FC236}">
                      <a16:creationId xmlns:a16="http://schemas.microsoft.com/office/drawing/2014/main" id="{A55934FB-FAFC-A8A0-9523-2B4608C78DC2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8745688" y="2171728"/>
                  <a:ext cx="3420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116" name="Encre 115">
                  <a:extLst>
                    <a:ext uri="{FF2B5EF4-FFF2-40B4-BE49-F238E27FC236}">
                      <a16:creationId xmlns:a16="http://schemas.microsoft.com/office/drawing/2014/main" id="{8522D0E7-A312-CBA9-DE10-04AFDAB82ACA}"/>
                    </a:ext>
                  </a:extLst>
                </p14:cNvPr>
                <p14:cNvContentPartPr/>
                <p14:nvPr/>
              </p14:nvContentPartPr>
              <p14:xfrm>
                <a:off x="8860888" y="2194408"/>
                <a:ext cx="360" cy="360"/>
              </p14:xfrm>
            </p:contentPart>
          </mc:Choice>
          <mc:Fallback xmlns="">
            <p:pic>
              <p:nvPicPr>
                <p:cNvPr id="116" name="Encre 115">
                  <a:extLst>
                    <a:ext uri="{FF2B5EF4-FFF2-40B4-BE49-F238E27FC236}">
                      <a16:creationId xmlns:a16="http://schemas.microsoft.com/office/drawing/2014/main" id="{8522D0E7-A312-CBA9-DE10-04AFDAB82ACA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8851888" y="2185408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117" name="Encre 116">
                  <a:extLst>
                    <a:ext uri="{FF2B5EF4-FFF2-40B4-BE49-F238E27FC236}">
                      <a16:creationId xmlns:a16="http://schemas.microsoft.com/office/drawing/2014/main" id="{8206167D-F2C0-C234-A00B-334B263BB2E3}"/>
                    </a:ext>
                  </a:extLst>
                </p14:cNvPr>
                <p14:cNvContentPartPr/>
                <p14:nvPr/>
              </p14:nvContentPartPr>
              <p14:xfrm>
                <a:off x="8941168" y="2194408"/>
                <a:ext cx="360" cy="360"/>
              </p14:xfrm>
            </p:contentPart>
          </mc:Choice>
          <mc:Fallback xmlns="">
            <p:pic>
              <p:nvPicPr>
                <p:cNvPr id="117" name="Encre 116">
                  <a:extLst>
                    <a:ext uri="{FF2B5EF4-FFF2-40B4-BE49-F238E27FC236}">
                      <a16:creationId xmlns:a16="http://schemas.microsoft.com/office/drawing/2014/main" id="{8206167D-F2C0-C234-A00B-334B263BB2E3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8932528" y="2185408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118" name="Encre 117">
                  <a:extLst>
                    <a:ext uri="{FF2B5EF4-FFF2-40B4-BE49-F238E27FC236}">
                      <a16:creationId xmlns:a16="http://schemas.microsoft.com/office/drawing/2014/main" id="{178E58A3-87A3-6FAA-27ED-16808177AE60}"/>
                    </a:ext>
                  </a:extLst>
                </p14:cNvPr>
                <p14:cNvContentPartPr/>
                <p14:nvPr/>
              </p14:nvContentPartPr>
              <p14:xfrm>
                <a:off x="8985808" y="2195128"/>
                <a:ext cx="360" cy="360"/>
              </p14:xfrm>
            </p:contentPart>
          </mc:Choice>
          <mc:Fallback xmlns="">
            <p:pic>
              <p:nvPicPr>
                <p:cNvPr id="118" name="Encre 117">
                  <a:extLst>
                    <a:ext uri="{FF2B5EF4-FFF2-40B4-BE49-F238E27FC236}">
                      <a16:creationId xmlns:a16="http://schemas.microsoft.com/office/drawing/2014/main" id="{178E58A3-87A3-6FAA-27ED-16808177AE60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8976808" y="2186488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119" name="Encre 118">
                  <a:extLst>
                    <a:ext uri="{FF2B5EF4-FFF2-40B4-BE49-F238E27FC236}">
                      <a16:creationId xmlns:a16="http://schemas.microsoft.com/office/drawing/2014/main" id="{D1DAAED9-169F-0FAA-68FA-7C1F296449AF}"/>
                    </a:ext>
                  </a:extLst>
                </p14:cNvPr>
                <p14:cNvContentPartPr/>
                <p14:nvPr/>
              </p14:nvContentPartPr>
              <p14:xfrm>
                <a:off x="9074728" y="2189368"/>
                <a:ext cx="360" cy="360"/>
              </p14:xfrm>
            </p:contentPart>
          </mc:Choice>
          <mc:Fallback xmlns="">
            <p:pic>
              <p:nvPicPr>
                <p:cNvPr id="119" name="Encre 118">
                  <a:extLst>
                    <a:ext uri="{FF2B5EF4-FFF2-40B4-BE49-F238E27FC236}">
                      <a16:creationId xmlns:a16="http://schemas.microsoft.com/office/drawing/2014/main" id="{D1DAAED9-169F-0FAA-68FA-7C1F296449AF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9066088" y="2180728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120" name="Encre 119">
                  <a:extLst>
                    <a:ext uri="{FF2B5EF4-FFF2-40B4-BE49-F238E27FC236}">
                      <a16:creationId xmlns:a16="http://schemas.microsoft.com/office/drawing/2014/main" id="{0E0755E1-E676-C60D-A83A-39BA19BC7E1B}"/>
                    </a:ext>
                  </a:extLst>
                </p14:cNvPr>
                <p14:cNvContentPartPr/>
                <p14:nvPr/>
              </p14:nvContentPartPr>
              <p14:xfrm>
                <a:off x="9170488" y="2200168"/>
                <a:ext cx="360" cy="360"/>
              </p14:xfrm>
            </p:contentPart>
          </mc:Choice>
          <mc:Fallback xmlns="">
            <p:pic>
              <p:nvPicPr>
                <p:cNvPr id="120" name="Encre 119">
                  <a:extLst>
                    <a:ext uri="{FF2B5EF4-FFF2-40B4-BE49-F238E27FC236}">
                      <a16:creationId xmlns:a16="http://schemas.microsoft.com/office/drawing/2014/main" id="{0E0755E1-E676-C60D-A83A-39BA19BC7E1B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9161488" y="2191528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8" name="Groupe 127">
            <a:extLst>
              <a:ext uri="{FF2B5EF4-FFF2-40B4-BE49-F238E27FC236}">
                <a16:creationId xmlns:a16="http://schemas.microsoft.com/office/drawing/2014/main" id="{AC6BAF87-AE8A-B15D-8386-ADB7AF30B46C}"/>
              </a:ext>
            </a:extLst>
          </p:cNvPr>
          <p:cNvGrpSpPr/>
          <p:nvPr/>
        </p:nvGrpSpPr>
        <p:grpSpPr>
          <a:xfrm>
            <a:off x="8678368" y="2573848"/>
            <a:ext cx="447120" cy="16920"/>
            <a:chOff x="8678368" y="2573848"/>
            <a:chExt cx="447120" cy="16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122" name="Encre 121">
                  <a:extLst>
                    <a:ext uri="{FF2B5EF4-FFF2-40B4-BE49-F238E27FC236}">
                      <a16:creationId xmlns:a16="http://schemas.microsoft.com/office/drawing/2014/main" id="{37F4CE57-E611-B6EB-C48A-47404819A8A6}"/>
                    </a:ext>
                  </a:extLst>
                </p14:cNvPr>
                <p14:cNvContentPartPr/>
                <p14:nvPr/>
              </p14:nvContentPartPr>
              <p14:xfrm>
                <a:off x="8678368" y="2573848"/>
                <a:ext cx="7200" cy="720"/>
              </p14:xfrm>
            </p:contentPart>
          </mc:Choice>
          <mc:Fallback xmlns="">
            <p:pic>
              <p:nvPicPr>
                <p:cNvPr id="122" name="Encre 121">
                  <a:extLst>
                    <a:ext uri="{FF2B5EF4-FFF2-40B4-BE49-F238E27FC236}">
                      <a16:creationId xmlns:a16="http://schemas.microsoft.com/office/drawing/2014/main" id="{37F4CE57-E611-B6EB-C48A-47404819A8A6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669368" y="2564848"/>
                  <a:ext cx="24840" cy="1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123" name="Encre 122">
                  <a:extLst>
                    <a:ext uri="{FF2B5EF4-FFF2-40B4-BE49-F238E27FC236}">
                      <a16:creationId xmlns:a16="http://schemas.microsoft.com/office/drawing/2014/main" id="{BB579E3D-462B-DDD7-5CB2-E9A212A3B902}"/>
                    </a:ext>
                  </a:extLst>
                </p14:cNvPr>
                <p14:cNvContentPartPr/>
                <p14:nvPr/>
              </p14:nvContentPartPr>
              <p14:xfrm>
                <a:off x="8750368" y="2574928"/>
                <a:ext cx="360" cy="360"/>
              </p14:xfrm>
            </p:contentPart>
          </mc:Choice>
          <mc:Fallback xmlns="">
            <p:pic>
              <p:nvPicPr>
                <p:cNvPr id="123" name="Encre 122">
                  <a:extLst>
                    <a:ext uri="{FF2B5EF4-FFF2-40B4-BE49-F238E27FC236}">
                      <a16:creationId xmlns:a16="http://schemas.microsoft.com/office/drawing/2014/main" id="{BB579E3D-462B-DDD7-5CB2-E9A212A3B902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8741728" y="2565928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124" name="Encre 123">
                  <a:extLst>
                    <a:ext uri="{FF2B5EF4-FFF2-40B4-BE49-F238E27FC236}">
                      <a16:creationId xmlns:a16="http://schemas.microsoft.com/office/drawing/2014/main" id="{B3B01AEB-30B5-5294-3261-63DFB3171F0E}"/>
                    </a:ext>
                  </a:extLst>
                </p14:cNvPr>
                <p14:cNvContentPartPr/>
                <p14:nvPr/>
              </p14:nvContentPartPr>
              <p14:xfrm>
                <a:off x="8846848" y="2581048"/>
                <a:ext cx="360" cy="360"/>
              </p14:xfrm>
            </p:contentPart>
          </mc:Choice>
          <mc:Fallback xmlns="">
            <p:pic>
              <p:nvPicPr>
                <p:cNvPr id="124" name="Encre 123">
                  <a:extLst>
                    <a:ext uri="{FF2B5EF4-FFF2-40B4-BE49-F238E27FC236}">
                      <a16:creationId xmlns:a16="http://schemas.microsoft.com/office/drawing/2014/main" id="{B3B01AEB-30B5-5294-3261-63DFB3171F0E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8838208" y="2572048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125" name="Encre 124">
                  <a:extLst>
                    <a:ext uri="{FF2B5EF4-FFF2-40B4-BE49-F238E27FC236}">
                      <a16:creationId xmlns:a16="http://schemas.microsoft.com/office/drawing/2014/main" id="{4B41D1F9-5B52-8090-1D96-C4965E60E39C}"/>
                    </a:ext>
                  </a:extLst>
                </p14:cNvPr>
                <p14:cNvContentPartPr/>
                <p14:nvPr/>
              </p14:nvContentPartPr>
              <p14:xfrm>
                <a:off x="8944768" y="2578888"/>
                <a:ext cx="360" cy="360"/>
              </p14:xfrm>
            </p:contentPart>
          </mc:Choice>
          <mc:Fallback xmlns="">
            <p:pic>
              <p:nvPicPr>
                <p:cNvPr id="125" name="Encre 124">
                  <a:extLst>
                    <a:ext uri="{FF2B5EF4-FFF2-40B4-BE49-F238E27FC236}">
                      <a16:creationId xmlns:a16="http://schemas.microsoft.com/office/drawing/2014/main" id="{4B41D1F9-5B52-8090-1D96-C4965E60E39C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8935768" y="2569888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126" name="Encre 125">
                  <a:extLst>
                    <a:ext uri="{FF2B5EF4-FFF2-40B4-BE49-F238E27FC236}">
                      <a16:creationId xmlns:a16="http://schemas.microsoft.com/office/drawing/2014/main" id="{2177859B-CA61-7454-B37E-28ABB3B6C542}"/>
                    </a:ext>
                  </a:extLst>
                </p14:cNvPr>
                <p14:cNvContentPartPr/>
                <p14:nvPr/>
              </p14:nvContentPartPr>
              <p14:xfrm>
                <a:off x="9023248" y="2578888"/>
                <a:ext cx="360" cy="360"/>
              </p14:xfrm>
            </p:contentPart>
          </mc:Choice>
          <mc:Fallback xmlns="">
            <p:pic>
              <p:nvPicPr>
                <p:cNvPr id="126" name="Encre 125">
                  <a:extLst>
                    <a:ext uri="{FF2B5EF4-FFF2-40B4-BE49-F238E27FC236}">
                      <a16:creationId xmlns:a16="http://schemas.microsoft.com/office/drawing/2014/main" id="{2177859B-CA61-7454-B37E-28ABB3B6C542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9014248" y="2569888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127" name="Encre 126">
                  <a:extLst>
                    <a:ext uri="{FF2B5EF4-FFF2-40B4-BE49-F238E27FC236}">
                      <a16:creationId xmlns:a16="http://schemas.microsoft.com/office/drawing/2014/main" id="{D3B33D8E-1515-593A-4DC8-9BEE23D55339}"/>
                    </a:ext>
                  </a:extLst>
                </p14:cNvPr>
                <p14:cNvContentPartPr/>
                <p14:nvPr/>
              </p14:nvContentPartPr>
              <p14:xfrm>
                <a:off x="9110728" y="2589688"/>
                <a:ext cx="14760" cy="1080"/>
              </p14:xfrm>
            </p:contentPart>
          </mc:Choice>
          <mc:Fallback xmlns="">
            <p:pic>
              <p:nvPicPr>
                <p:cNvPr id="127" name="Encre 126">
                  <a:extLst>
                    <a:ext uri="{FF2B5EF4-FFF2-40B4-BE49-F238E27FC236}">
                      <a16:creationId xmlns:a16="http://schemas.microsoft.com/office/drawing/2014/main" id="{D3B33D8E-1515-593A-4DC8-9BEE23D55339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9102088" y="2581048"/>
                  <a:ext cx="32400" cy="18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6" name="Groupe 135">
            <a:extLst>
              <a:ext uri="{FF2B5EF4-FFF2-40B4-BE49-F238E27FC236}">
                <a16:creationId xmlns:a16="http://schemas.microsoft.com/office/drawing/2014/main" id="{E118DE24-D5FB-4BBB-FA37-80F0B178F0CC}"/>
              </a:ext>
            </a:extLst>
          </p:cNvPr>
          <p:cNvGrpSpPr/>
          <p:nvPr/>
        </p:nvGrpSpPr>
        <p:grpSpPr>
          <a:xfrm>
            <a:off x="9327808" y="2569528"/>
            <a:ext cx="338400" cy="226895"/>
            <a:chOff x="9327808" y="2569528"/>
            <a:chExt cx="338400" cy="226895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129" name="Encre 128">
                  <a:extLst>
                    <a:ext uri="{FF2B5EF4-FFF2-40B4-BE49-F238E27FC236}">
                      <a16:creationId xmlns:a16="http://schemas.microsoft.com/office/drawing/2014/main" id="{05FD8D50-163D-FF48-E26B-4DE375520F9D}"/>
                    </a:ext>
                  </a:extLst>
                </p14:cNvPr>
                <p14:cNvContentPartPr/>
                <p14:nvPr/>
              </p14:nvContentPartPr>
              <p14:xfrm>
                <a:off x="9398368" y="2569528"/>
                <a:ext cx="360" cy="10080"/>
              </p14:xfrm>
            </p:contentPart>
          </mc:Choice>
          <mc:Fallback xmlns="">
            <p:pic>
              <p:nvPicPr>
                <p:cNvPr id="129" name="Encre 128">
                  <a:extLst>
                    <a:ext uri="{FF2B5EF4-FFF2-40B4-BE49-F238E27FC236}">
                      <a16:creationId xmlns:a16="http://schemas.microsoft.com/office/drawing/2014/main" id="{05FD8D50-163D-FF48-E26B-4DE375520F9D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9389728" y="2560528"/>
                  <a:ext cx="1800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130" name="Encre 129">
                  <a:extLst>
                    <a:ext uri="{FF2B5EF4-FFF2-40B4-BE49-F238E27FC236}">
                      <a16:creationId xmlns:a16="http://schemas.microsoft.com/office/drawing/2014/main" id="{71ECC9E0-6F7C-97CE-50A3-FCC88EA71A2B}"/>
                    </a:ext>
                  </a:extLst>
                </p14:cNvPr>
                <p14:cNvContentPartPr/>
                <p14:nvPr/>
              </p14:nvContentPartPr>
              <p14:xfrm>
                <a:off x="9493048" y="2577808"/>
                <a:ext cx="360" cy="360"/>
              </p14:xfrm>
            </p:contentPart>
          </mc:Choice>
          <mc:Fallback xmlns="">
            <p:pic>
              <p:nvPicPr>
                <p:cNvPr id="130" name="Encre 129">
                  <a:extLst>
                    <a:ext uri="{FF2B5EF4-FFF2-40B4-BE49-F238E27FC236}">
                      <a16:creationId xmlns:a16="http://schemas.microsoft.com/office/drawing/2014/main" id="{71ECC9E0-6F7C-97CE-50A3-FCC88EA71A2B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9484048" y="2569168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132" name="Encre 131">
                  <a:extLst>
                    <a:ext uri="{FF2B5EF4-FFF2-40B4-BE49-F238E27FC236}">
                      <a16:creationId xmlns:a16="http://schemas.microsoft.com/office/drawing/2014/main" id="{6BAE5DFE-565D-B2B9-8AE8-CC23D68B5499}"/>
                    </a:ext>
                  </a:extLst>
                </p14:cNvPr>
                <p14:cNvContentPartPr/>
                <p14:nvPr/>
              </p14:nvContentPartPr>
              <p14:xfrm>
                <a:off x="9327808" y="2739448"/>
                <a:ext cx="149400" cy="1440"/>
              </p14:xfrm>
            </p:contentPart>
          </mc:Choice>
          <mc:Fallback xmlns="">
            <p:pic>
              <p:nvPicPr>
                <p:cNvPr id="132" name="Encre 131">
                  <a:extLst>
                    <a:ext uri="{FF2B5EF4-FFF2-40B4-BE49-F238E27FC236}">
                      <a16:creationId xmlns:a16="http://schemas.microsoft.com/office/drawing/2014/main" id="{6BAE5DFE-565D-B2B9-8AE8-CC23D68B5499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9318808" y="2730808"/>
                  <a:ext cx="167040" cy="1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133" name="Encre 132">
                  <a:extLst>
                    <a:ext uri="{FF2B5EF4-FFF2-40B4-BE49-F238E27FC236}">
                      <a16:creationId xmlns:a16="http://schemas.microsoft.com/office/drawing/2014/main" id="{026C838E-1872-5451-F813-060C07C3424E}"/>
                    </a:ext>
                  </a:extLst>
                </p14:cNvPr>
                <p14:cNvContentPartPr/>
                <p14:nvPr/>
              </p14:nvContentPartPr>
              <p14:xfrm>
                <a:off x="9398368" y="2681223"/>
                <a:ext cx="13680" cy="115200"/>
              </p14:xfrm>
            </p:contentPart>
          </mc:Choice>
          <mc:Fallback xmlns="">
            <p:pic>
              <p:nvPicPr>
                <p:cNvPr id="133" name="Encre 132">
                  <a:extLst>
                    <a:ext uri="{FF2B5EF4-FFF2-40B4-BE49-F238E27FC236}">
                      <a16:creationId xmlns:a16="http://schemas.microsoft.com/office/drawing/2014/main" id="{026C838E-1872-5451-F813-060C07C3424E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9389368" y="2672583"/>
                  <a:ext cx="3132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135" name="Encre 134">
                  <a:extLst>
                    <a:ext uri="{FF2B5EF4-FFF2-40B4-BE49-F238E27FC236}">
                      <a16:creationId xmlns:a16="http://schemas.microsoft.com/office/drawing/2014/main" id="{9D37529F-E2C6-137C-3364-80850AC07B66}"/>
                    </a:ext>
                  </a:extLst>
                </p14:cNvPr>
                <p14:cNvContentPartPr/>
                <p14:nvPr/>
              </p14:nvContentPartPr>
              <p14:xfrm>
                <a:off x="9570448" y="2742328"/>
                <a:ext cx="95760" cy="360"/>
              </p14:xfrm>
            </p:contentPart>
          </mc:Choice>
          <mc:Fallback xmlns="">
            <p:pic>
              <p:nvPicPr>
                <p:cNvPr id="135" name="Encre 134">
                  <a:extLst>
                    <a:ext uri="{FF2B5EF4-FFF2-40B4-BE49-F238E27FC236}">
                      <a16:creationId xmlns:a16="http://schemas.microsoft.com/office/drawing/2014/main" id="{9D37529F-E2C6-137C-3364-80850AC07B66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9561448" y="2733328"/>
                  <a:ext cx="113400" cy="18000"/>
                </a:xfrm>
                <a:prstGeom prst="rect">
                  <a:avLst/>
                </a:prstGeom>
              </p:spPr>
            </p:pic>
          </mc:Fallback>
        </mc:AlternateContent>
      </p:grpSp>
      <p:cxnSp>
        <p:nvCxnSpPr>
          <p:cNvPr id="138" name="Connecteur droit avec flèche 137">
            <a:extLst>
              <a:ext uri="{FF2B5EF4-FFF2-40B4-BE49-F238E27FC236}">
                <a16:creationId xmlns:a16="http://schemas.microsoft.com/office/drawing/2014/main" id="{7D5A9476-3ACC-9D4B-31CC-A6724E7C785E}"/>
              </a:ext>
            </a:extLst>
          </p:cNvPr>
          <p:cNvCxnSpPr/>
          <p:nvPr/>
        </p:nvCxnSpPr>
        <p:spPr>
          <a:xfrm flipV="1">
            <a:off x="9110728" y="2936610"/>
            <a:ext cx="301320" cy="20014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3" name="Groupe 142">
            <a:extLst>
              <a:ext uri="{FF2B5EF4-FFF2-40B4-BE49-F238E27FC236}">
                <a16:creationId xmlns:a16="http://schemas.microsoft.com/office/drawing/2014/main" id="{4C7DC699-5C21-CE4D-95CC-C8E47D87D5D6}"/>
              </a:ext>
            </a:extLst>
          </p:cNvPr>
          <p:cNvGrpSpPr/>
          <p:nvPr/>
        </p:nvGrpSpPr>
        <p:grpSpPr>
          <a:xfrm>
            <a:off x="10492408" y="2579968"/>
            <a:ext cx="271080" cy="19440"/>
            <a:chOff x="10492408" y="2579968"/>
            <a:chExt cx="271080" cy="19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139" name="Encre 138">
                  <a:extLst>
                    <a:ext uri="{FF2B5EF4-FFF2-40B4-BE49-F238E27FC236}">
                      <a16:creationId xmlns:a16="http://schemas.microsoft.com/office/drawing/2014/main" id="{7101FC33-C795-010D-1423-43A8C4E6C0DF}"/>
                    </a:ext>
                  </a:extLst>
                </p14:cNvPr>
                <p14:cNvContentPartPr/>
                <p14:nvPr/>
              </p14:nvContentPartPr>
              <p14:xfrm>
                <a:off x="10492408" y="2579968"/>
                <a:ext cx="16560" cy="19440"/>
              </p14:xfrm>
            </p:contentPart>
          </mc:Choice>
          <mc:Fallback xmlns="">
            <p:pic>
              <p:nvPicPr>
                <p:cNvPr id="139" name="Encre 138">
                  <a:extLst>
                    <a:ext uri="{FF2B5EF4-FFF2-40B4-BE49-F238E27FC236}">
                      <a16:creationId xmlns:a16="http://schemas.microsoft.com/office/drawing/2014/main" id="{7101FC33-C795-010D-1423-43A8C4E6C0DF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10483768" y="2571328"/>
                  <a:ext cx="3420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140" name="Encre 139">
                  <a:extLst>
                    <a:ext uri="{FF2B5EF4-FFF2-40B4-BE49-F238E27FC236}">
                      <a16:creationId xmlns:a16="http://schemas.microsoft.com/office/drawing/2014/main" id="{E17D89BD-3AFE-AC7E-3F3A-413CA39968DA}"/>
                    </a:ext>
                  </a:extLst>
                </p14:cNvPr>
                <p14:cNvContentPartPr/>
                <p14:nvPr/>
              </p14:nvContentPartPr>
              <p14:xfrm>
                <a:off x="10638208" y="2583208"/>
                <a:ext cx="2160" cy="6120"/>
              </p14:xfrm>
            </p:contentPart>
          </mc:Choice>
          <mc:Fallback xmlns="">
            <p:pic>
              <p:nvPicPr>
                <p:cNvPr id="140" name="Encre 139">
                  <a:extLst>
                    <a:ext uri="{FF2B5EF4-FFF2-40B4-BE49-F238E27FC236}">
                      <a16:creationId xmlns:a16="http://schemas.microsoft.com/office/drawing/2014/main" id="{E17D89BD-3AFE-AC7E-3F3A-413CA39968DA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10629568" y="2574208"/>
                  <a:ext cx="1980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142" name="Encre 141">
                  <a:extLst>
                    <a:ext uri="{FF2B5EF4-FFF2-40B4-BE49-F238E27FC236}">
                      <a16:creationId xmlns:a16="http://schemas.microsoft.com/office/drawing/2014/main" id="{92ED054D-9171-2440-4BC8-59BCD8F66871}"/>
                    </a:ext>
                  </a:extLst>
                </p14:cNvPr>
                <p14:cNvContentPartPr/>
                <p14:nvPr/>
              </p14:nvContentPartPr>
              <p14:xfrm>
                <a:off x="10763128" y="2594728"/>
                <a:ext cx="360" cy="360"/>
              </p14:xfrm>
            </p:contentPart>
          </mc:Choice>
          <mc:Fallback xmlns="">
            <p:pic>
              <p:nvPicPr>
                <p:cNvPr id="142" name="Encre 141">
                  <a:extLst>
                    <a:ext uri="{FF2B5EF4-FFF2-40B4-BE49-F238E27FC236}">
                      <a16:creationId xmlns:a16="http://schemas.microsoft.com/office/drawing/2014/main" id="{92ED054D-9171-2440-4BC8-59BCD8F66871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10754488" y="2585728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6" name="Groupe 145">
            <a:extLst>
              <a:ext uri="{FF2B5EF4-FFF2-40B4-BE49-F238E27FC236}">
                <a16:creationId xmlns:a16="http://schemas.microsoft.com/office/drawing/2014/main" id="{6BE2ED8C-276E-76ED-30F0-C512DCBADB96}"/>
              </a:ext>
            </a:extLst>
          </p:cNvPr>
          <p:cNvGrpSpPr/>
          <p:nvPr/>
        </p:nvGrpSpPr>
        <p:grpSpPr>
          <a:xfrm>
            <a:off x="10408888" y="2698408"/>
            <a:ext cx="46440" cy="93240"/>
            <a:chOff x="10408888" y="2698408"/>
            <a:chExt cx="46440" cy="93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144" name="Encre 143">
                  <a:extLst>
                    <a:ext uri="{FF2B5EF4-FFF2-40B4-BE49-F238E27FC236}">
                      <a16:creationId xmlns:a16="http://schemas.microsoft.com/office/drawing/2014/main" id="{4DB1C64B-1E8B-7554-1115-A5F58E62DD81}"/>
                    </a:ext>
                  </a:extLst>
                </p14:cNvPr>
                <p14:cNvContentPartPr/>
                <p14:nvPr/>
              </p14:nvContentPartPr>
              <p14:xfrm>
                <a:off x="10408888" y="2742063"/>
                <a:ext cx="46440" cy="1440"/>
              </p14:xfrm>
            </p:contentPart>
          </mc:Choice>
          <mc:Fallback xmlns="">
            <p:pic>
              <p:nvPicPr>
                <p:cNvPr id="144" name="Encre 143">
                  <a:extLst>
                    <a:ext uri="{FF2B5EF4-FFF2-40B4-BE49-F238E27FC236}">
                      <a16:creationId xmlns:a16="http://schemas.microsoft.com/office/drawing/2014/main" id="{4DB1C64B-1E8B-7554-1115-A5F58E62DD81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0400248" y="2733063"/>
                  <a:ext cx="64080" cy="1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145" name="Encre 144">
                  <a:extLst>
                    <a:ext uri="{FF2B5EF4-FFF2-40B4-BE49-F238E27FC236}">
                      <a16:creationId xmlns:a16="http://schemas.microsoft.com/office/drawing/2014/main" id="{5876D2B5-2940-CFD7-4515-58DB66F9C9A4}"/>
                    </a:ext>
                  </a:extLst>
                </p14:cNvPr>
                <p14:cNvContentPartPr/>
                <p14:nvPr/>
              </p14:nvContentPartPr>
              <p14:xfrm>
                <a:off x="10432648" y="2698408"/>
                <a:ext cx="7200" cy="93240"/>
              </p14:xfrm>
            </p:contentPart>
          </mc:Choice>
          <mc:Fallback xmlns="">
            <p:pic>
              <p:nvPicPr>
                <p:cNvPr id="145" name="Encre 144">
                  <a:extLst>
                    <a:ext uri="{FF2B5EF4-FFF2-40B4-BE49-F238E27FC236}">
                      <a16:creationId xmlns:a16="http://schemas.microsoft.com/office/drawing/2014/main" id="{5876D2B5-2940-CFD7-4515-58DB66F9C9A4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0424008" y="2689768"/>
                  <a:ext cx="24840" cy="110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147" name="Encre 146">
                <a:extLst>
                  <a:ext uri="{FF2B5EF4-FFF2-40B4-BE49-F238E27FC236}">
                    <a16:creationId xmlns:a16="http://schemas.microsoft.com/office/drawing/2014/main" id="{5185F33B-F162-9AA7-A0A9-0D530E009D3B}"/>
                  </a:ext>
                </a:extLst>
              </p14:cNvPr>
              <p14:cNvContentPartPr/>
              <p14:nvPr/>
            </p14:nvContentPartPr>
            <p14:xfrm>
              <a:off x="10736488" y="2755288"/>
              <a:ext cx="93960" cy="7560"/>
            </p14:xfrm>
          </p:contentPart>
        </mc:Choice>
        <mc:Fallback xmlns="">
          <p:pic>
            <p:nvPicPr>
              <p:cNvPr id="147" name="Encre 146">
                <a:extLst>
                  <a:ext uri="{FF2B5EF4-FFF2-40B4-BE49-F238E27FC236}">
                    <a16:creationId xmlns:a16="http://schemas.microsoft.com/office/drawing/2014/main" id="{5185F33B-F162-9AA7-A0A9-0D530E009D3B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10727848" y="2746648"/>
                <a:ext cx="111600" cy="25200"/>
              </a:xfrm>
              <a:prstGeom prst="rect">
                <a:avLst/>
              </a:prstGeom>
            </p:spPr>
          </p:pic>
        </mc:Fallback>
      </mc:AlternateContent>
      <p:grpSp>
        <p:nvGrpSpPr>
          <p:cNvPr id="150" name="Groupe 149">
            <a:extLst>
              <a:ext uri="{FF2B5EF4-FFF2-40B4-BE49-F238E27FC236}">
                <a16:creationId xmlns:a16="http://schemas.microsoft.com/office/drawing/2014/main" id="{1FEFCA2B-BD97-1667-CDFB-CE2400668B7E}"/>
              </a:ext>
            </a:extLst>
          </p:cNvPr>
          <p:cNvGrpSpPr/>
          <p:nvPr/>
        </p:nvGrpSpPr>
        <p:grpSpPr>
          <a:xfrm>
            <a:off x="10555768" y="2397448"/>
            <a:ext cx="89280" cy="72720"/>
            <a:chOff x="10555768" y="2397448"/>
            <a:chExt cx="89280" cy="72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148" name="Encre 147">
                  <a:extLst>
                    <a:ext uri="{FF2B5EF4-FFF2-40B4-BE49-F238E27FC236}">
                      <a16:creationId xmlns:a16="http://schemas.microsoft.com/office/drawing/2014/main" id="{01C576B8-D46F-5471-5776-6222C2841AD0}"/>
                    </a:ext>
                  </a:extLst>
                </p14:cNvPr>
                <p14:cNvContentPartPr/>
                <p14:nvPr/>
              </p14:nvContentPartPr>
              <p14:xfrm>
                <a:off x="10591048" y="2397448"/>
                <a:ext cx="2520" cy="66600"/>
              </p14:xfrm>
            </p:contentPart>
          </mc:Choice>
          <mc:Fallback xmlns="">
            <p:pic>
              <p:nvPicPr>
                <p:cNvPr id="148" name="Encre 147">
                  <a:extLst>
                    <a:ext uri="{FF2B5EF4-FFF2-40B4-BE49-F238E27FC236}">
                      <a16:creationId xmlns:a16="http://schemas.microsoft.com/office/drawing/2014/main" id="{01C576B8-D46F-5471-5776-6222C2841AD0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0582408" y="2388808"/>
                  <a:ext cx="2016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149" name="Encre 148">
                  <a:extLst>
                    <a:ext uri="{FF2B5EF4-FFF2-40B4-BE49-F238E27FC236}">
                      <a16:creationId xmlns:a16="http://schemas.microsoft.com/office/drawing/2014/main" id="{DA5EEE7F-CEAC-7CF1-797A-FC66DEE713E7}"/>
                    </a:ext>
                  </a:extLst>
                </p14:cNvPr>
                <p14:cNvContentPartPr/>
                <p14:nvPr/>
              </p14:nvContentPartPr>
              <p14:xfrm>
                <a:off x="10555768" y="2418328"/>
                <a:ext cx="89280" cy="51840"/>
              </p14:xfrm>
            </p:contentPart>
          </mc:Choice>
          <mc:Fallback xmlns="">
            <p:pic>
              <p:nvPicPr>
                <p:cNvPr id="149" name="Encre 148">
                  <a:extLst>
                    <a:ext uri="{FF2B5EF4-FFF2-40B4-BE49-F238E27FC236}">
                      <a16:creationId xmlns:a16="http://schemas.microsoft.com/office/drawing/2014/main" id="{DA5EEE7F-CEAC-7CF1-797A-FC66DEE713E7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0546768" y="2409688"/>
                  <a:ext cx="106920" cy="69480"/>
                </a:xfrm>
                <a:prstGeom prst="rect">
                  <a:avLst/>
                </a:prstGeom>
              </p:spPr>
            </p:pic>
          </mc:Fallback>
        </mc:AlternateContent>
      </p:grpSp>
      <p:cxnSp>
        <p:nvCxnSpPr>
          <p:cNvPr id="152" name="Connecteur droit avec flèche 151">
            <a:extLst>
              <a:ext uri="{FF2B5EF4-FFF2-40B4-BE49-F238E27FC236}">
                <a16:creationId xmlns:a16="http://schemas.microsoft.com/office/drawing/2014/main" id="{939EEDDB-722F-A91D-F937-03512CCF10D2}"/>
              </a:ext>
            </a:extLst>
          </p:cNvPr>
          <p:cNvCxnSpPr/>
          <p:nvPr/>
        </p:nvCxnSpPr>
        <p:spPr>
          <a:xfrm>
            <a:off x="10327907" y="1371448"/>
            <a:ext cx="227861" cy="11036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ZoneTexte 178">
            <a:extLst>
              <a:ext uri="{FF2B5EF4-FFF2-40B4-BE49-F238E27FC236}">
                <a16:creationId xmlns:a16="http://schemas.microsoft.com/office/drawing/2014/main" id="{F375007A-8DBA-68B9-DE17-29AB58196A91}"/>
              </a:ext>
            </a:extLst>
          </p:cNvPr>
          <p:cNvSpPr txBox="1"/>
          <p:nvPr/>
        </p:nvSpPr>
        <p:spPr>
          <a:xfrm>
            <a:off x="9609379" y="770065"/>
            <a:ext cx="21263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External</a:t>
            </a:r>
            <a:r>
              <a:rPr lang="fr-FR" dirty="0"/>
              <a:t> CTRL </a:t>
            </a:r>
            <a:r>
              <a:rPr lang="fr-FR" dirty="0" err="1"/>
              <a:t>connector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711119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5829C24-3791-82CB-3E9F-7CCA9ABE3A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2 </a:t>
            </a:r>
            <a:r>
              <a:rPr lang="fr-FR" dirty="0" err="1"/>
              <a:t>Electronic</a:t>
            </a:r>
            <a:r>
              <a:rPr lang="fr-FR" dirty="0"/>
              <a:t> circuit – </a:t>
            </a:r>
            <a:r>
              <a:rPr lang="fr-FR" dirty="0" err="1"/>
              <a:t>choice</a:t>
            </a:r>
            <a:r>
              <a:rPr lang="fr-FR" dirty="0"/>
              <a:t> of components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C8F68EE-B09C-A5B7-9F62-31C9F0A5E0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3434" y="1690688"/>
            <a:ext cx="10515600" cy="4351338"/>
          </a:xfrm>
        </p:spPr>
        <p:txBody>
          <a:bodyPr>
            <a:normAutofit/>
          </a:bodyPr>
          <a:lstStyle/>
          <a:p>
            <a:r>
              <a:rPr lang="fr-FR" sz="2000" dirty="0" err="1"/>
              <a:t>Neopixel</a:t>
            </a:r>
            <a:r>
              <a:rPr lang="fr-FR" sz="2000" dirty="0"/>
              <a:t> on a PCB </a:t>
            </a:r>
            <a:r>
              <a:rPr lang="fr-FR" sz="2000" dirty="0" err="1"/>
              <a:t>board</a:t>
            </a:r>
            <a:r>
              <a:rPr lang="fr-FR" sz="2000" dirty="0"/>
              <a:t> : WS2812b</a:t>
            </a:r>
          </a:p>
          <a:p>
            <a:r>
              <a:rPr lang="fr-FR" sz="2000" dirty="0" err="1"/>
              <a:t>Decoupling</a:t>
            </a:r>
            <a:r>
              <a:rPr lang="fr-FR" sz="2000" dirty="0"/>
              <a:t> </a:t>
            </a:r>
            <a:r>
              <a:rPr lang="fr-FR" sz="2000" dirty="0" err="1"/>
              <a:t>capacitors</a:t>
            </a:r>
            <a:r>
              <a:rPr lang="fr-FR" sz="2000" dirty="0"/>
              <a:t> (0.1 – 1 </a:t>
            </a:r>
            <a:r>
              <a:rPr lang="fr-FR" sz="2000" dirty="0" err="1"/>
              <a:t>uF</a:t>
            </a:r>
            <a:r>
              <a:rPr lang="fr-FR" sz="2000" dirty="0"/>
              <a:t>) – (SMD 603)</a:t>
            </a:r>
          </a:p>
          <a:p>
            <a:r>
              <a:rPr lang="fr-FR" sz="2000" dirty="0" err="1"/>
              <a:t>Resistor</a:t>
            </a:r>
            <a:r>
              <a:rPr lang="fr-FR" sz="2000" dirty="0"/>
              <a:t> – 220 - 470 ohm (SMD 1206 – 3216 </a:t>
            </a:r>
            <a:r>
              <a:rPr lang="fr-FR" sz="2000" dirty="0" err="1"/>
              <a:t>metric</a:t>
            </a:r>
            <a:r>
              <a:rPr lang="fr-FR" sz="2000" dirty="0"/>
              <a:t>)</a:t>
            </a:r>
          </a:p>
          <a:p>
            <a:r>
              <a:rPr lang="fr-FR" sz="2000" dirty="0"/>
              <a:t>KF2510 </a:t>
            </a:r>
            <a:r>
              <a:rPr lang="fr-FR" sz="2000" dirty="0" err="1"/>
              <a:t>connectors</a:t>
            </a:r>
            <a:r>
              <a:rPr lang="fr-FR" sz="2000" dirty="0"/>
              <a:t> (to </a:t>
            </a:r>
            <a:r>
              <a:rPr lang="fr-FR" sz="2000" dirty="0" err="1"/>
              <a:t>connect</a:t>
            </a:r>
            <a:r>
              <a:rPr lang="fr-FR" sz="2000" dirty="0"/>
              <a:t> the </a:t>
            </a:r>
            <a:r>
              <a:rPr lang="fr-FR" sz="2000" dirty="0" err="1"/>
              <a:t>battery</a:t>
            </a:r>
            <a:r>
              <a:rPr lang="fr-FR" sz="2000" dirty="0"/>
              <a:t> or </a:t>
            </a:r>
            <a:r>
              <a:rPr lang="fr-FR" sz="2000" dirty="0" err="1"/>
              <a:t>external</a:t>
            </a:r>
            <a:r>
              <a:rPr lang="fr-FR" sz="2000" dirty="0"/>
              <a:t> CTRL)</a:t>
            </a:r>
          </a:p>
          <a:p>
            <a:r>
              <a:rPr lang="fr-FR" sz="2000" dirty="0"/>
              <a:t>Button (4 pins) &amp; jumpers</a:t>
            </a:r>
          </a:p>
          <a:p>
            <a:r>
              <a:rPr lang="fr-FR" sz="2000" dirty="0" err="1"/>
              <a:t>Microcontroller</a:t>
            </a:r>
            <a:r>
              <a:rPr lang="fr-FR" sz="2000" dirty="0"/>
              <a:t> :  ESP32 C3 super mini</a:t>
            </a:r>
          </a:p>
        </p:txBody>
      </p:sp>
      <p:pic>
        <p:nvPicPr>
          <p:cNvPr id="2050" name="Picture 2" descr="KF2510 Connector - Pitch 2.54mm (5sets/pack)">
            <a:extLst>
              <a:ext uri="{FF2B5EF4-FFF2-40B4-BE49-F238E27FC236}">
                <a16:creationId xmlns:a16="http://schemas.microsoft.com/office/drawing/2014/main" id="{C1D8A505-1017-2C79-5E43-2BC07225E1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88" b="19897"/>
          <a:stretch/>
        </p:blipFill>
        <p:spPr bwMode="auto">
          <a:xfrm>
            <a:off x="0" y="4865733"/>
            <a:ext cx="2681438" cy="1700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Ardest Tactile Switch Panel PCB Mount Momentary TACT Switch Push Button for  Arduino 6x6x5mm (Pack of 50 Pcs)">
            <a:extLst>
              <a:ext uri="{FF2B5EF4-FFF2-40B4-BE49-F238E27FC236}">
                <a16:creationId xmlns:a16="http://schemas.microsoft.com/office/drawing/2014/main" id="{DD33569C-4F0F-A306-C25D-C74880302D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0747" y="4686557"/>
            <a:ext cx="2387600" cy="187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50PCS RESISTOR SMD 1206 1 ohm 1,8 ohm 2,2 ohm 10 ohm 15 ohm 22 ohm 43 ohm  680k">
            <a:extLst>
              <a:ext uri="{FF2B5EF4-FFF2-40B4-BE49-F238E27FC236}">
                <a16:creationId xmlns:a16="http://schemas.microsoft.com/office/drawing/2014/main" id="{5884CB30-D592-84AF-2534-1F7AEC204C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2185" y="4613274"/>
            <a:ext cx="1879601" cy="1879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Résistance SMD 1206 1% 0.49R 0.5R 0.laquée R 0.511R 0.56R 0.576R 0.6R 100  pièces/lot, puce 1/4W 3.2mm x 1.6mm, faible valeur de résistance">
            <a:extLst>
              <a:ext uri="{FF2B5EF4-FFF2-40B4-BE49-F238E27FC236}">
                <a16:creationId xmlns:a16="http://schemas.microsoft.com/office/drawing/2014/main" id="{E3118E94-A023-FBE9-5244-F510A0A042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29" b="10200"/>
          <a:stretch/>
        </p:blipFill>
        <p:spPr bwMode="auto">
          <a:xfrm>
            <a:off x="7869943" y="1331715"/>
            <a:ext cx="3381989" cy="2677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0603 Size X5R Ceramic Capacitor 100pcs LOT Buyer Select from Available List - Picture 1 of 1">
            <a:extLst>
              <a:ext uri="{FF2B5EF4-FFF2-40B4-BE49-F238E27FC236}">
                <a16:creationId xmlns:a16="http://schemas.microsoft.com/office/drawing/2014/main" id="{3A48D7DD-345F-45F4-FC89-16F2D1B8D4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9944" y="4182302"/>
            <a:ext cx="3601720" cy="2427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91714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WS2812B NeoPixel 8x8 LED Panel-64 LED">
            <a:extLst>
              <a:ext uri="{FF2B5EF4-FFF2-40B4-BE49-F238E27FC236}">
                <a16:creationId xmlns:a16="http://schemas.microsoft.com/office/drawing/2014/main" id="{ADDE3F87-3C26-FB42-94D9-21826FE0ED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4455" y="538566"/>
            <a:ext cx="2828992" cy="2828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7C0244D9-71E8-3341-8BEF-09FF704D6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2800" dirty="0"/>
              <a:t>2 - </a:t>
            </a:r>
            <a:r>
              <a:rPr lang="fr-FR" sz="2800" dirty="0" err="1"/>
              <a:t>Electronic</a:t>
            </a:r>
            <a:r>
              <a:rPr lang="fr-FR" sz="2800" dirty="0"/>
              <a:t> circuit – </a:t>
            </a:r>
            <a:r>
              <a:rPr lang="fr-FR" sz="2800" dirty="0" err="1"/>
              <a:t>choice</a:t>
            </a:r>
            <a:r>
              <a:rPr lang="fr-FR" sz="2800" dirty="0"/>
              <a:t> of components</a:t>
            </a:r>
          </a:p>
        </p:txBody>
      </p:sp>
      <p:pic>
        <p:nvPicPr>
          <p:cNvPr id="1026" name="Picture 2" descr="1643 | Adafruit NeoPixel Ring à 12 LED RGB | Distrelec Belgique">
            <a:extLst>
              <a:ext uri="{FF2B5EF4-FFF2-40B4-BE49-F238E27FC236}">
                <a16:creationId xmlns:a16="http://schemas.microsoft.com/office/drawing/2014/main" id="{291C3265-4048-ED46-9163-439B5F5B8A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853513"/>
            <a:ext cx="2868328" cy="1602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1430 | Adafruit Shield Adafruit NeoPixel pour Arduino LED Pixel Matrix |  Distrelec Belgique">
            <a:extLst>
              <a:ext uri="{FF2B5EF4-FFF2-40B4-BE49-F238E27FC236}">
                <a16:creationId xmlns:a16="http://schemas.microsoft.com/office/drawing/2014/main" id="{DDEDC4F5-5E2E-8C44-8BE1-0736A13A20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52784"/>
            <a:ext cx="3810000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LED NeoPixel">
            <a:extLst>
              <a:ext uri="{FF2B5EF4-FFF2-40B4-BE49-F238E27FC236}">
                <a16:creationId xmlns:a16="http://schemas.microsoft.com/office/drawing/2014/main" id="{8715C4F4-9DF0-5F46-9888-BD58BE867F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8299" y="673477"/>
            <a:ext cx="3365500" cy="241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6B72E0F2-B303-0549-A661-13F63BAEC9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8300" y="3771523"/>
            <a:ext cx="3365500" cy="2520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NeoPixel NeoMatrix 8x8 - 64 RGB LED - COM-12662 - SparkFun Electronics">
            <a:extLst>
              <a:ext uri="{FF2B5EF4-FFF2-40B4-BE49-F238E27FC236}">
                <a16:creationId xmlns:a16="http://schemas.microsoft.com/office/drawing/2014/main" id="{2955FB1C-E9FF-B84E-995F-690EB34684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4815" y="4000500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Amazon.com: 5 Pack Neopixel 5mm Diffused Through Hole LEDs : Industrial &amp;  Scientific">
            <a:extLst>
              <a:ext uri="{FF2B5EF4-FFF2-40B4-BE49-F238E27FC236}">
                <a16:creationId xmlns:a16="http://schemas.microsoft.com/office/drawing/2014/main" id="{8CAF70DA-63BF-69EE-5656-5E5AF93AE3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0324" y="2565371"/>
            <a:ext cx="2379378" cy="1782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23232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399E1BE-7BEE-E769-79A7-1C91C9451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2 </a:t>
            </a:r>
            <a:r>
              <a:rPr lang="fr-FR" dirty="0" err="1"/>
              <a:t>Electronic</a:t>
            </a:r>
            <a:r>
              <a:rPr lang="fr-FR" dirty="0"/>
              <a:t> circuit – </a:t>
            </a:r>
            <a:r>
              <a:rPr lang="fr-FR" dirty="0" err="1"/>
              <a:t>choice</a:t>
            </a:r>
            <a:r>
              <a:rPr lang="fr-FR" dirty="0"/>
              <a:t> of components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19059B3-DC15-A072-2C86-2605E9CAAC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6751" y="1792907"/>
            <a:ext cx="6080933" cy="3308481"/>
          </a:xfrm>
        </p:spPr>
        <p:txBody>
          <a:bodyPr>
            <a:normAutofit fontScale="70000" lnSpcReduction="20000"/>
          </a:bodyPr>
          <a:lstStyle/>
          <a:p>
            <a:r>
              <a:rPr lang="fr-FR" dirty="0" err="1"/>
              <a:t>Neopixel</a:t>
            </a:r>
            <a:r>
              <a:rPr lang="fr-FR" dirty="0"/>
              <a:t> (WS2812b)</a:t>
            </a:r>
          </a:p>
          <a:p>
            <a:r>
              <a:rPr lang="fr-FR" dirty="0"/>
              <a:t>Power </a:t>
            </a:r>
            <a:r>
              <a:rPr lang="fr-FR" dirty="0" err="1"/>
              <a:t>supply</a:t>
            </a:r>
            <a:r>
              <a:rPr lang="fr-FR" dirty="0"/>
              <a:t> : 5V but can </a:t>
            </a:r>
            <a:r>
              <a:rPr lang="fr-FR" dirty="0" err="1"/>
              <a:t>work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lower</a:t>
            </a:r>
            <a:r>
              <a:rPr lang="fr-FR" dirty="0"/>
              <a:t> voltage (3V)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Attention : </a:t>
            </a:r>
            <a:r>
              <a:rPr lang="fr-FR" dirty="0" err="1"/>
              <a:t>current</a:t>
            </a:r>
            <a:r>
              <a:rPr lang="fr-FR" dirty="0"/>
              <a:t> can </a:t>
            </a:r>
            <a:r>
              <a:rPr lang="fr-FR" dirty="0" err="1"/>
              <a:t>be</a:t>
            </a:r>
            <a:r>
              <a:rPr lang="fr-FR" dirty="0"/>
              <a:t> high 20 mA / </a:t>
            </a:r>
            <a:r>
              <a:rPr lang="fr-FR" dirty="0" err="1"/>
              <a:t>color</a:t>
            </a:r>
            <a:r>
              <a:rPr lang="fr-FR" dirty="0"/>
              <a:t> – R-G B</a:t>
            </a:r>
          </a:p>
          <a:p>
            <a:r>
              <a:rPr lang="fr-FR" dirty="0"/>
              <a:t>Max 60 mA per pixel</a:t>
            </a:r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1026" name="Picture 2" descr="schéma de câblage cousable">
            <a:extLst>
              <a:ext uri="{FF2B5EF4-FFF2-40B4-BE49-F238E27FC236}">
                <a16:creationId xmlns:a16="http://schemas.microsoft.com/office/drawing/2014/main" id="{126E853F-FDDD-4532-6E52-548534BA6C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678" y="2592170"/>
            <a:ext cx="5794923" cy="167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river for WS2812B Neopixel | Elektor Magazine">
            <a:extLst>
              <a:ext uri="{FF2B5EF4-FFF2-40B4-BE49-F238E27FC236}">
                <a16:creationId xmlns:a16="http://schemas.microsoft.com/office/drawing/2014/main" id="{9AAA023F-9100-B902-0590-C22A3CF775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2044" y="1792908"/>
            <a:ext cx="3913204" cy="2934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42972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383CB2D-ECAD-649F-D57C-866419F4E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2. Micro-</a:t>
            </a:r>
            <a:r>
              <a:rPr lang="fr-FR" dirty="0" err="1"/>
              <a:t>controller</a:t>
            </a:r>
            <a:r>
              <a:rPr lang="fr-FR" dirty="0"/>
              <a:t> </a:t>
            </a:r>
            <a:br>
              <a:rPr lang="fr-FR" dirty="0"/>
            </a:br>
            <a:r>
              <a:rPr lang="fr-FR" dirty="0"/>
              <a:t>(ESP32 C3 super mini)</a:t>
            </a:r>
          </a:p>
        </p:txBody>
      </p:sp>
      <p:pic>
        <p:nvPicPr>
          <p:cNvPr id="1028" name="Picture 4" descr="ESP32 C3 Supermini Pinout - Hardware - Arduino Forum">
            <a:extLst>
              <a:ext uri="{FF2B5EF4-FFF2-40B4-BE49-F238E27FC236}">
                <a16:creationId xmlns:a16="http://schemas.microsoft.com/office/drawing/2014/main" id="{AD203F71-10F2-B712-1766-DEF22F739F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77" r="32624"/>
          <a:stretch/>
        </p:blipFill>
        <p:spPr bwMode="auto">
          <a:xfrm>
            <a:off x="259881" y="4396507"/>
            <a:ext cx="1809550" cy="2342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324C0E3F-85B1-0316-5D4F-2E2CD36B6491}"/>
              </a:ext>
            </a:extLst>
          </p:cNvPr>
          <p:cNvSpPr txBox="1"/>
          <p:nvPr/>
        </p:nvSpPr>
        <p:spPr>
          <a:xfrm>
            <a:off x="6096000" y="1715940"/>
            <a:ext cx="5972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b="1" i="0" dirty="0">
                <a:solidFill>
                  <a:srgbClr val="222222"/>
                </a:solidFill>
                <a:effectLst/>
                <a:latin typeface="Open Sans" panose="020F0502020204030204" pitchFamily="34" charset="0"/>
              </a:rPr>
              <a:t>Power </a:t>
            </a:r>
            <a:r>
              <a:rPr lang="fr-BE" b="1" i="0" dirty="0" err="1">
                <a:solidFill>
                  <a:srgbClr val="222222"/>
                </a:solidFill>
                <a:effectLst/>
                <a:latin typeface="Open Sans" panose="020F0502020204030204" pitchFamily="34" charset="0"/>
              </a:rPr>
              <a:t>supply</a:t>
            </a:r>
            <a:r>
              <a:rPr lang="fr-BE" b="1" i="0" dirty="0">
                <a:solidFill>
                  <a:srgbClr val="222222"/>
                </a:solidFill>
                <a:effectLst/>
                <a:latin typeface="Open Sans" panose="020F0502020204030204" pitchFamily="34" charset="0"/>
              </a:rPr>
              <a:t>: 3.3-6V </a:t>
            </a:r>
            <a:r>
              <a:rPr lang="fr-BE" b="1" i="0" dirty="0">
                <a:solidFill>
                  <a:srgbClr val="222222"/>
                </a:solidFill>
                <a:effectLst/>
                <a:latin typeface="Open Sans" panose="020F0502020204030204" pitchFamily="34" charset="0"/>
                <a:sym typeface="Wingdings" pitchFamily="2" charset="2"/>
              </a:rPr>
              <a:t> cool : can use batteries</a:t>
            </a:r>
            <a:endParaRPr lang="fr-FR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86F97678-2C75-F9D8-A03D-DE7689363BB3}"/>
              </a:ext>
            </a:extLst>
          </p:cNvPr>
          <p:cNvSpPr txBox="1"/>
          <p:nvPr/>
        </p:nvSpPr>
        <p:spPr>
          <a:xfrm>
            <a:off x="6006164" y="2479857"/>
            <a:ext cx="585737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>
                <a:solidFill>
                  <a:srgbClr val="222222"/>
                </a:solidFill>
                <a:latin typeface="Open Sans" panose="020B0606030504020204" pitchFamily="34" charset="0"/>
              </a:rPr>
              <a:t>ESP32-C3, 32 bits RISC-V one </a:t>
            </a:r>
            <a:r>
              <a:rPr lang="fr-BE" dirty="0" err="1">
                <a:solidFill>
                  <a:srgbClr val="222222"/>
                </a:solidFill>
                <a:latin typeface="Open Sans" panose="020B0606030504020204" pitchFamily="34" charset="0"/>
              </a:rPr>
              <a:t>core</a:t>
            </a:r>
            <a:r>
              <a:rPr lang="fr-BE" dirty="0">
                <a:solidFill>
                  <a:srgbClr val="222222"/>
                </a:solidFill>
                <a:latin typeface="Open Sans" panose="020B0606030504020204" pitchFamily="34" charset="0"/>
              </a:rPr>
              <a:t>, up to 160 MHz</a:t>
            </a:r>
            <a:endParaRPr lang="fr-FR" dirty="0">
              <a:solidFill>
                <a:srgbClr val="222222"/>
              </a:solidFill>
              <a:latin typeface="Open Sans" panose="020B0606030504020204" pitchFamily="34" charset="0"/>
            </a:endParaRPr>
          </a:p>
          <a:p>
            <a:r>
              <a:rPr lang="fr-FR" dirty="0">
                <a:solidFill>
                  <a:srgbClr val="222222"/>
                </a:solidFill>
                <a:latin typeface="Open Sans" panose="020B0606030504020204" pitchFamily="34" charset="0"/>
              </a:rPr>
              <a:t>4 MB flash (</a:t>
            </a:r>
            <a:r>
              <a:rPr lang="fr-FR" dirty="0" err="1">
                <a:solidFill>
                  <a:srgbClr val="222222"/>
                </a:solidFill>
                <a:latin typeface="Open Sans" panose="020B0606030504020204" pitchFamily="34" charset="0"/>
              </a:rPr>
              <a:t>Micropython</a:t>
            </a:r>
            <a:r>
              <a:rPr lang="fr-FR" dirty="0">
                <a:solidFill>
                  <a:srgbClr val="222222"/>
                </a:solidFill>
                <a:latin typeface="Open Sans" panose="020B0606030504020204" pitchFamily="34" charset="0"/>
              </a:rPr>
              <a:t> 128ko)</a:t>
            </a:r>
          </a:p>
          <a:p>
            <a:r>
              <a:rPr lang="fr-FR" dirty="0">
                <a:solidFill>
                  <a:srgbClr val="222222"/>
                </a:solidFill>
                <a:latin typeface="Open Sans" panose="020B0606030504020204" pitchFamily="34" charset="0"/>
              </a:rPr>
              <a:t>400 Ko SRAM (+++)</a:t>
            </a:r>
          </a:p>
          <a:p>
            <a:r>
              <a:rPr lang="fr-FR" dirty="0">
                <a:solidFill>
                  <a:srgbClr val="222222"/>
                </a:solidFill>
                <a:latin typeface="Open Sans" panose="020B0606030504020204" pitchFamily="34" charset="0"/>
              </a:rPr>
              <a:t>11 GPIO (3.3v)</a:t>
            </a:r>
          </a:p>
          <a:p>
            <a:r>
              <a:rPr lang="fr-BE" dirty="0">
                <a:solidFill>
                  <a:srgbClr val="222222"/>
                </a:solidFill>
                <a:latin typeface="Open Sans" panose="020B0606030504020204" pitchFamily="34" charset="0"/>
              </a:rPr>
              <a:t>1xI2C, 1xSPI, 2xUART, 11xGPIO(PWM), 4xADC</a:t>
            </a:r>
          </a:p>
          <a:p>
            <a:r>
              <a:rPr lang="fr-BE" b="1" dirty="0">
                <a:solidFill>
                  <a:srgbClr val="222222"/>
                </a:solidFill>
                <a:latin typeface="Open Sans" panose="020B0606030504020204" pitchFamily="34" charset="0"/>
              </a:rPr>
              <a:t>Wifi</a:t>
            </a:r>
            <a:r>
              <a:rPr lang="fr-BE" dirty="0">
                <a:solidFill>
                  <a:srgbClr val="222222"/>
                </a:solidFill>
                <a:latin typeface="Open Sans" panose="020B0606030504020204" pitchFamily="34" charset="0"/>
              </a:rPr>
              <a:t>: 802.11b/g/n, 2.4GhHz, </a:t>
            </a:r>
            <a:r>
              <a:rPr lang="fr-BE" b="1" dirty="0">
                <a:solidFill>
                  <a:srgbClr val="222222"/>
                </a:solidFill>
                <a:latin typeface="Open Sans" panose="020B0606030504020204" pitchFamily="34" charset="0"/>
              </a:rPr>
              <a:t>Bluetooth</a:t>
            </a:r>
            <a:r>
              <a:rPr lang="fr-BE" dirty="0">
                <a:solidFill>
                  <a:srgbClr val="222222"/>
                </a:solidFill>
                <a:latin typeface="Open Sans" panose="020B0606030504020204" pitchFamily="34" charset="0"/>
              </a:rPr>
              <a:t> 5.0</a:t>
            </a:r>
          </a:p>
          <a:p>
            <a:endParaRPr lang="fr-BE" dirty="0">
              <a:solidFill>
                <a:srgbClr val="222222"/>
              </a:solidFill>
              <a:latin typeface="Open Sans" panose="020B0606030504020204" pitchFamily="34" charset="0"/>
            </a:endParaRPr>
          </a:p>
          <a:p>
            <a:r>
              <a:rPr lang="fr-BE" dirty="0">
                <a:solidFill>
                  <a:srgbClr val="222222"/>
                </a:solidFill>
                <a:latin typeface="Open Sans" panose="020B0606030504020204" pitchFamily="34" charset="0"/>
              </a:rPr>
              <a:t>Compatible </a:t>
            </a:r>
            <a:r>
              <a:rPr lang="fr-BE" dirty="0" err="1">
                <a:solidFill>
                  <a:srgbClr val="222222"/>
                </a:solidFill>
                <a:latin typeface="Open Sans" panose="020B0606030504020204" pitchFamily="34" charset="0"/>
              </a:rPr>
              <a:t>with</a:t>
            </a:r>
            <a:r>
              <a:rPr lang="fr-BE" dirty="0">
                <a:solidFill>
                  <a:srgbClr val="222222"/>
                </a:solidFill>
                <a:latin typeface="Open Sans" panose="020B0606030504020204" pitchFamily="34" charset="0"/>
              </a:rPr>
              <a:t> SMD</a:t>
            </a:r>
          </a:p>
          <a:p>
            <a:endParaRPr lang="fr-BE" dirty="0">
              <a:solidFill>
                <a:srgbClr val="222222"/>
              </a:solidFill>
              <a:latin typeface="Open Sans" panose="020B0606030504020204" pitchFamily="34" charset="0"/>
            </a:endParaRPr>
          </a:p>
          <a:p>
            <a:r>
              <a:rPr lang="fr-BE" dirty="0" err="1">
                <a:solidFill>
                  <a:srgbClr val="222222"/>
                </a:solidFill>
                <a:latin typeface="Open Sans" panose="020B0606030504020204" pitchFamily="34" charset="0"/>
              </a:rPr>
              <a:t>Cost</a:t>
            </a:r>
            <a:r>
              <a:rPr lang="fr-BE" dirty="0">
                <a:solidFill>
                  <a:srgbClr val="222222"/>
                </a:solidFill>
                <a:latin typeface="Open Sans" panose="020B0606030504020204" pitchFamily="34" charset="0"/>
              </a:rPr>
              <a:t> : 2.5 €</a:t>
            </a:r>
            <a:endParaRPr lang="fr-FR" dirty="0"/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CAAB01D7-617F-B277-3BF0-33B09816CE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73" t="17718" r="23329" b="19550"/>
          <a:stretch/>
        </p:blipFill>
        <p:spPr bwMode="auto">
          <a:xfrm>
            <a:off x="2435190" y="4428856"/>
            <a:ext cx="2030932" cy="2316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624EB591-E5B2-36C3-DCC3-275D6FD251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839" y="1676043"/>
            <a:ext cx="5284985" cy="2869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5616532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1107</TotalTime>
  <Words>2061</Words>
  <Application>Microsoft Macintosh PowerPoint</Application>
  <PresentationFormat>Grand écran</PresentationFormat>
  <Paragraphs>299</Paragraphs>
  <Slides>27</Slides>
  <Notes>3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27</vt:i4>
      </vt:variant>
    </vt:vector>
  </HeadingPairs>
  <TitlesOfParts>
    <vt:vector size="35" baseType="lpstr">
      <vt:lpstr>-apple-system</vt:lpstr>
      <vt:lpstr>Arial</vt:lpstr>
      <vt:lpstr>Calibri</vt:lpstr>
      <vt:lpstr>Calibri Light</vt:lpstr>
      <vt:lpstr>Menlo</vt:lpstr>
      <vt:lpstr>Open Sans</vt:lpstr>
      <vt:lpstr>Wingdings</vt:lpstr>
      <vt:lpstr>Thème Office</vt:lpstr>
      <vt:lpstr>Design and production of a neopixel PCB board programmable in Arduino, Micropython and Microbit for Valentine's Day </vt:lpstr>
      <vt:lpstr>Disclaimer</vt:lpstr>
      <vt:lpstr>Agenda</vt:lpstr>
      <vt:lpstr>1. Idea</vt:lpstr>
      <vt:lpstr>1. Idea</vt:lpstr>
      <vt:lpstr>2 Electronic circuit – choice of components</vt:lpstr>
      <vt:lpstr>2 - Electronic circuit – choice of components</vt:lpstr>
      <vt:lpstr>2 Electronic circuit – choice of components</vt:lpstr>
      <vt:lpstr>2. Micro-controller  (ESP32 C3 super mini)</vt:lpstr>
      <vt:lpstr>2.Electronic circuit &amp; PCB design softwares</vt:lpstr>
      <vt:lpstr>2. PCB Conception</vt:lpstr>
      <vt:lpstr>Présentation PowerPoint</vt:lpstr>
      <vt:lpstr>Présentation PowerPoint</vt:lpstr>
      <vt:lpstr>3 PCB production</vt:lpstr>
      <vt:lpstr>3. PCB production</vt:lpstr>
      <vt:lpstr>Présentation PowerPoint</vt:lpstr>
      <vt:lpstr>4. Neopixel modules in Micropython + first examples</vt:lpstr>
      <vt:lpstr>4. Code in Micropython (beating heart)</vt:lpstr>
      <vt:lpstr>4. Code in Micropython (Rainbow)</vt:lpstr>
      <vt:lpstr>4. Code in Micropython (Rainbow)</vt:lpstr>
      <vt:lpstr>5. Let’s code in arduino (in IDE)</vt:lpstr>
      <vt:lpstr>6. Let’s code in microbit</vt:lpstr>
      <vt:lpstr>7 Run the Demo !!! Have fun !!!</vt:lpstr>
      <vt:lpstr>8. References</vt:lpstr>
      <vt:lpstr>2. Micro-controller  (ESP8266)</vt:lpstr>
      <vt:lpstr>2. Micro-controller  (Raspberry Pi Pico)</vt:lpstr>
      <vt:lpstr>Wiring Wemos to Neopixels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laurent Strodiot</dc:creator>
  <cp:lastModifiedBy>laurent Strodiot</cp:lastModifiedBy>
  <cp:revision>55</cp:revision>
  <dcterms:created xsi:type="dcterms:W3CDTF">2022-05-29T19:23:23Z</dcterms:created>
  <dcterms:modified xsi:type="dcterms:W3CDTF">2024-02-23T07:33:49Z</dcterms:modified>
</cp:coreProperties>
</file>